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drawings/drawing1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13.xml" ContentType="application/vnd.openxmlformats-officedocument.drawingml.chartshapes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15.xml" ContentType="application/vnd.openxmlformats-officedocument.drawingml.chartshapes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drawings/drawing1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drawings/drawing17.xml" ContentType="application/vnd.openxmlformats-officedocument.drawingml.chartshapes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drawings/drawing18.xml" ContentType="application/vnd.openxmlformats-officedocument.drawingml.chartshapes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19.xml" ContentType="application/vnd.openxmlformats-officedocument.drawingml.chartshapes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drawings/drawing20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drawings/drawing21.xml" ContentType="application/vnd.openxmlformats-officedocument.drawingml.chartshapes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drawings/drawing22.xml" ContentType="application/vnd.openxmlformats-officedocument.drawingml.chartshapes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drawings/drawing23.xml" ContentType="application/vnd.openxmlformats-officedocument.drawingml.chartshapes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drawings/drawing2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drawings/drawing25.xml" ContentType="application/vnd.openxmlformats-officedocument.drawingml.chartshapes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drawings/drawing26.xml" ContentType="application/vnd.openxmlformats-officedocument.drawingml.chartshapes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drawings/drawing27.xml" ContentType="application/vnd.openxmlformats-officedocument.drawingml.chartshapes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drawings/drawing2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drawings/drawing29.xml" ContentType="application/vnd.openxmlformats-officedocument.drawingml.chartshapes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drawings/drawing30.xml" ContentType="application/vnd.openxmlformats-officedocument.drawingml.chartshapes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drawings/drawing31.xml" ContentType="application/vnd.openxmlformats-officedocument.drawingml.chartshapes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drawings/drawing3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drawings/drawing33.xml" ContentType="application/vnd.openxmlformats-officedocument.drawingml.chartshapes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drawings/drawing34.xml" ContentType="application/vnd.openxmlformats-officedocument.drawingml.chartshapes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drawings/drawing35.xml" ContentType="application/vnd.openxmlformats-officedocument.drawingml.chartshapes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drawings/drawing3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drawings/drawing37.xml" ContentType="application/vnd.openxmlformats-officedocument.drawingml.chartshapes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drawings/drawing38.xml" ContentType="application/vnd.openxmlformats-officedocument.drawingml.chartshapes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drawings/drawing39.xml" ContentType="application/vnd.openxmlformats-officedocument.drawingml.chartshapes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drawings/drawing4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drawings/drawing41.xml" ContentType="application/vnd.openxmlformats-officedocument.drawingml.chartshapes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drawings/drawing42.xml" ContentType="application/vnd.openxmlformats-officedocument.drawingml.chartshapes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drawings/drawing43.xml" ContentType="application/vnd.openxmlformats-officedocument.drawingml.chartshapes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drawings/drawing4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drawings/drawing45.xml" ContentType="application/vnd.openxmlformats-officedocument.drawingml.chartshapes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drawings/drawing46.xml" ContentType="application/vnd.openxmlformats-officedocument.drawingml.chartshapes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drawings/drawing47.xml" ContentType="application/vnd.openxmlformats-officedocument.drawingml.chartshapes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drawings/drawing4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15" r:id="rId4"/>
    <p:sldId id="415" r:id="rId5"/>
    <p:sldId id="399" r:id="rId6"/>
    <p:sldId id="400" r:id="rId7"/>
    <p:sldId id="401" r:id="rId8"/>
    <p:sldId id="402" r:id="rId9"/>
    <p:sldId id="403" r:id="rId10"/>
    <p:sldId id="404" r:id="rId11"/>
    <p:sldId id="421" r:id="rId12"/>
    <p:sldId id="405" r:id="rId13"/>
    <p:sldId id="406" r:id="rId14"/>
    <p:sldId id="411" r:id="rId15"/>
    <p:sldId id="422" r:id="rId16"/>
    <p:sldId id="412" r:id="rId17"/>
    <p:sldId id="417" r:id="rId18"/>
    <p:sldId id="413" r:id="rId19"/>
    <p:sldId id="414" r:id="rId20"/>
    <p:sldId id="416" r:id="rId21"/>
    <p:sldId id="424" r:id="rId22"/>
    <p:sldId id="418" r:id="rId23"/>
    <p:sldId id="419" r:id="rId24"/>
    <p:sldId id="408" r:id="rId25"/>
    <p:sldId id="410" r:id="rId26"/>
    <p:sldId id="423" r:id="rId27"/>
    <p:sldId id="407" r:id="rId28"/>
    <p:sldId id="307" r:id="rId29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FF0000"/>
    <a:srgbClr val="0099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19" autoAdjust="0"/>
  </p:normalViewPr>
  <p:slideViewPr>
    <p:cSldViewPr snapToObjects="1">
      <p:cViewPr>
        <p:scale>
          <a:sx n="80" d="100"/>
          <a:sy n="80" d="100"/>
        </p:scale>
        <p:origin x="-264" y="174"/>
      </p:cViewPr>
      <p:guideLst>
        <p:guide orient="horz" pos="2256"/>
        <p:guide pos="3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52"/>
    </p:cViewPr>
  </p:sorterViewPr>
  <p:notesViewPr>
    <p:cSldViewPr snapToObjects="1">
      <p:cViewPr varScale="1">
        <p:scale>
          <a:sx n="87" d="100"/>
          <a:sy n="87" d="100"/>
        </p:scale>
        <p:origin x="-1914" y="-7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TRO\METREC\STRMFIND\201205\000.csv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ASTRO\METEOR\DATEN\12pps_nzc_sca\stroeme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ASTRO\METEOR\DATEN\12pps_nzc_sca\stroeme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ASTRO\METEOR\DATEN\12pps_nzc_sca\stroeme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ASTRO\METEOR\DATEN\12pps_nzc_sca\stroeme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ASTRO\METEOR\DATEN\12pps_nzc_sca\stroeme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ASTRO\METEOR\DATEN\12pps_nzc_sca\stroeme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ASTRO\METEOR\DATEN\12pps_nzc_sca\stroeme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ASTRO\METEOR\DATEN\12pps_nzc_sca\stroeme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ASTRO\METEOR\DATEN\12sda\sda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ASTRO\METEOR\DATEN\12sda\sda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ASTRO\METEOR\DATEN\12sda\sda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ASTRO\METEOR\DATEN\12sda\sda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C:\ASTRO\METEOR\DATEN\12sda\sda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ASTRO\METEOR\DATEN\12sda\sda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C:\ASTRO\METEOR\DATEN\12sda\sda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C:\ASTRO\METEOR\DATEN\12sda\sda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oleObject" Target="file:///C:\ASTRO\METEOR\DATEN\12kcg\kcg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file:///C:\ASTRO\METEOR\DATEN\12kcg\kcg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file:///C:\ASTRO\METEOR\DATEN\12kcg\kcg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oleObject" Target="file:///C:\ASTRO\METEOR\DATEN\12kcg\kcg.xlsx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oleObject" Target="file:///C:\ASTRO\METEOR\DATEN\12ori\ori.xlsx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oleObject" Target="file:///C:\ASTRO\METEOR\DATEN\12ori\ori.xlsx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oleObject" Target="file:///C:\ASTRO\METEOR\DATEN\12ori\ori.xlsx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oleObject" Target="file:///C:\ASTRO\METEOR\DATEN\12ori\ori.xlsx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oleObject" Target="file:///C:\ASTRO\METEOR\DATEN\12Leo\leo.xlsx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oleObject" Target="file:///C:\ASTRO\METEOR\DATEN\12Leo\leo.xlsx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oleObject" Target="file:///C:\ASTRO\METEOR\DATEN\12Leo\leo.xlsx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oleObject" Target="file:///C:\ASTRO\METEOR\DATEN\12Leo\leo.xlsx" TargetMode="External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oleObject" Target="file:///C:\ASTRO\METEOR\DATEN\12gem\Mappe.xlsx" TargetMode="External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4.xml"/><Relationship Id="rId2" Type="http://schemas.openxmlformats.org/officeDocument/2006/relationships/oleObject" Target="file:///C:\ASTRO\METEOR\DATEN\12gem\Mappe.xlsx" TargetMode="External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5.xml"/><Relationship Id="rId2" Type="http://schemas.openxmlformats.org/officeDocument/2006/relationships/oleObject" Target="file:///C:\ASTRO\METEOR\DATEN\12gem\Mappe.xlsx" TargetMode="External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oleObject" Target="file:///C:\ASTRO\METEOR\DATEN\12gem\Mappe.xlsx" TargetMode="External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oleObject" Target="file:///C:\ASTRO\METEOR\DATEN\13mar\mar.xlsx" TargetMode="External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oleObject" Target="file:///C:\ASTRO\METEOR\DATEN\13mar\mar.xlsx" TargetMode="External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9.xml"/><Relationship Id="rId2" Type="http://schemas.openxmlformats.org/officeDocument/2006/relationships/oleObject" Target="file:///C:\ASTRO\METEOR\DATEN\13mar\mar.xlsx" TargetMode="External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0.xml"/><Relationship Id="rId2" Type="http://schemas.openxmlformats.org/officeDocument/2006/relationships/oleObject" Target="file:///C:\ASTRO\METEOR\DATEN\13mar\mar.xlsx" TargetMode="External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1.xml"/><Relationship Id="rId2" Type="http://schemas.openxmlformats.org/officeDocument/2006/relationships/oleObject" Target="file:///C:\ASTRO\METEOR\DATEN\13eta\eta.xlsx" TargetMode="External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2.xml"/><Relationship Id="rId2" Type="http://schemas.openxmlformats.org/officeDocument/2006/relationships/oleObject" Target="file:///C:\ASTRO\METEOR\DATEN\13eta\eta.xlsx" TargetMode="External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3.xml"/><Relationship Id="rId2" Type="http://schemas.openxmlformats.org/officeDocument/2006/relationships/oleObject" Target="file:///C:\ASTRO\METEOR\DATEN\13eta\eta.xlsx" TargetMode="External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4.xml"/><Relationship Id="rId2" Type="http://schemas.openxmlformats.org/officeDocument/2006/relationships/oleObject" Target="file:///C:\ASTRO\METEOR\DATEN\13eta\eta.xlsx" TargetMode="External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5.xml"/><Relationship Id="rId2" Type="http://schemas.openxmlformats.org/officeDocument/2006/relationships/oleObject" Target="file:///C:\ASTRO\METEOR\DATEN\13ant\ant.xlsx" TargetMode="External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6.xml"/><Relationship Id="rId2" Type="http://schemas.openxmlformats.org/officeDocument/2006/relationships/oleObject" Target="file:///C:\ASTRO\METEOR\DATEN\13ant\ant.xlsx" TargetMode="External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7.xml"/><Relationship Id="rId2" Type="http://schemas.openxmlformats.org/officeDocument/2006/relationships/oleObject" Target="file:///C:\ASTRO\METEOR\DATEN\13ant\ant.xlsx" TargetMode="External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8.xml"/><Relationship Id="rId2" Type="http://schemas.openxmlformats.org/officeDocument/2006/relationships/oleObject" Target="file:///C:\ASTRO\METEOR\DATEN\13ant\ant.xlsx" TargetMode="External"/><Relationship Id="rId1" Type="http://schemas.openxmlformats.org/officeDocument/2006/relationships/themeOverride" Target="../theme/themeOverride5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ASTRO\METEOR\DATEN\12lyr\lyr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ASTRO\METEOR\DATEN\12lyr\lyr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ASTRO\METEOR\DATEN\12lyr\lyr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ASTRO\METEOR\DATEN\12lyr\lyr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ndard"/>
        <c:varyColors val="0"/>
        <c:ser>
          <c:idx val="1"/>
          <c:order val="0"/>
          <c:spPr>
            <a:solidFill>
              <a:srgbClr val="FFFF99"/>
            </a:solidFill>
          </c:spPr>
          <c:cat>
            <c:numRef>
              <c:f>statistics!$A$1:$A$360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statistics!$B$1:$B$360</c:f>
              <c:numCache>
                <c:formatCode>General</c:formatCode>
                <c:ptCount val="360"/>
                <c:pt idx="0">
                  <c:v>2627</c:v>
                </c:pt>
                <c:pt idx="1">
                  <c:v>2982</c:v>
                </c:pt>
                <c:pt idx="2">
                  <c:v>3168</c:v>
                </c:pt>
                <c:pt idx="3">
                  <c:v>2862</c:v>
                </c:pt>
                <c:pt idx="4">
                  <c:v>2537</c:v>
                </c:pt>
                <c:pt idx="5">
                  <c:v>2038</c:v>
                </c:pt>
                <c:pt idx="6">
                  <c:v>1904</c:v>
                </c:pt>
                <c:pt idx="7">
                  <c:v>2168</c:v>
                </c:pt>
                <c:pt idx="8">
                  <c:v>2195</c:v>
                </c:pt>
                <c:pt idx="9">
                  <c:v>2328</c:v>
                </c:pt>
                <c:pt idx="10">
                  <c:v>2346</c:v>
                </c:pt>
                <c:pt idx="11">
                  <c:v>2518</c:v>
                </c:pt>
                <c:pt idx="12">
                  <c:v>2836</c:v>
                </c:pt>
                <c:pt idx="13">
                  <c:v>2620</c:v>
                </c:pt>
                <c:pt idx="14">
                  <c:v>2403</c:v>
                </c:pt>
                <c:pt idx="15">
                  <c:v>2608</c:v>
                </c:pt>
                <c:pt idx="16">
                  <c:v>3475</c:v>
                </c:pt>
                <c:pt idx="17">
                  <c:v>4079</c:v>
                </c:pt>
                <c:pt idx="18">
                  <c:v>4306</c:v>
                </c:pt>
                <c:pt idx="19">
                  <c:v>3669</c:v>
                </c:pt>
                <c:pt idx="20">
                  <c:v>2622</c:v>
                </c:pt>
                <c:pt idx="21">
                  <c:v>2407</c:v>
                </c:pt>
                <c:pt idx="22">
                  <c:v>2360</c:v>
                </c:pt>
                <c:pt idx="23">
                  <c:v>2449</c:v>
                </c:pt>
                <c:pt idx="24">
                  <c:v>2960</c:v>
                </c:pt>
                <c:pt idx="25">
                  <c:v>3098</c:v>
                </c:pt>
                <c:pt idx="26">
                  <c:v>2520</c:v>
                </c:pt>
                <c:pt idx="27">
                  <c:v>2499</c:v>
                </c:pt>
                <c:pt idx="28">
                  <c:v>2793</c:v>
                </c:pt>
                <c:pt idx="29">
                  <c:v>3235</c:v>
                </c:pt>
                <c:pt idx="30">
                  <c:v>4140</c:v>
                </c:pt>
                <c:pt idx="31">
                  <c:v>5574</c:v>
                </c:pt>
                <c:pt idx="32">
                  <c:v>7806</c:v>
                </c:pt>
                <c:pt idx="33">
                  <c:v>6570</c:v>
                </c:pt>
                <c:pt idx="34">
                  <c:v>3848</c:v>
                </c:pt>
                <c:pt idx="35">
                  <c:v>3236</c:v>
                </c:pt>
                <c:pt idx="36">
                  <c:v>2426</c:v>
                </c:pt>
                <c:pt idx="37">
                  <c:v>1962</c:v>
                </c:pt>
                <c:pt idx="38">
                  <c:v>1766</c:v>
                </c:pt>
                <c:pt idx="39">
                  <c:v>1883</c:v>
                </c:pt>
                <c:pt idx="40">
                  <c:v>2274</c:v>
                </c:pt>
                <c:pt idx="41">
                  <c:v>2448</c:v>
                </c:pt>
                <c:pt idx="42">
                  <c:v>2776</c:v>
                </c:pt>
                <c:pt idx="43">
                  <c:v>2984</c:v>
                </c:pt>
                <c:pt idx="44">
                  <c:v>3670</c:v>
                </c:pt>
                <c:pt idx="45">
                  <c:v>4522</c:v>
                </c:pt>
                <c:pt idx="46">
                  <c:v>4381</c:v>
                </c:pt>
                <c:pt idx="47">
                  <c:v>3627</c:v>
                </c:pt>
                <c:pt idx="48">
                  <c:v>3468</c:v>
                </c:pt>
                <c:pt idx="49">
                  <c:v>3664</c:v>
                </c:pt>
                <c:pt idx="50">
                  <c:v>3129</c:v>
                </c:pt>
                <c:pt idx="51">
                  <c:v>2906</c:v>
                </c:pt>
                <c:pt idx="52">
                  <c:v>2701</c:v>
                </c:pt>
                <c:pt idx="53">
                  <c:v>2032</c:v>
                </c:pt>
                <c:pt idx="54">
                  <c:v>1482</c:v>
                </c:pt>
                <c:pt idx="55">
                  <c:v>1458</c:v>
                </c:pt>
                <c:pt idx="56">
                  <c:v>1958</c:v>
                </c:pt>
                <c:pt idx="57">
                  <c:v>2318</c:v>
                </c:pt>
                <c:pt idx="58">
                  <c:v>2239</c:v>
                </c:pt>
                <c:pt idx="59">
                  <c:v>2154</c:v>
                </c:pt>
                <c:pt idx="60">
                  <c:v>2185</c:v>
                </c:pt>
                <c:pt idx="61">
                  <c:v>2358</c:v>
                </c:pt>
                <c:pt idx="62">
                  <c:v>2392</c:v>
                </c:pt>
                <c:pt idx="63">
                  <c:v>2477</c:v>
                </c:pt>
                <c:pt idx="64">
                  <c:v>2772</c:v>
                </c:pt>
                <c:pt idx="65">
                  <c:v>2435</c:v>
                </c:pt>
                <c:pt idx="66">
                  <c:v>1920</c:v>
                </c:pt>
                <c:pt idx="67">
                  <c:v>1939</c:v>
                </c:pt>
                <c:pt idx="68">
                  <c:v>2352</c:v>
                </c:pt>
                <c:pt idx="69">
                  <c:v>2406</c:v>
                </c:pt>
                <c:pt idx="70">
                  <c:v>2328</c:v>
                </c:pt>
                <c:pt idx="71">
                  <c:v>2124</c:v>
                </c:pt>
                <c:pt idx="72">
                  <c:v>1984</c:v>
                </c:pt>
                <c:pt idx="73">
                  <c:v>1989</c:v>
                </c:pt>
                <c:pt idx="74">
                  <c:v>1817</c:v>
                </c:pt>
                <c:pt idx="75">
                  <c:v>1797</c:v>
                </c:pt>
                <c:pt idx="76">
                  <c:v>1738</c:v>
                </c:pt>
                <c:pt idx="77">
                  <c:v>1915</c:v>
                </c:pt>
                <c:pt idx="78">
                  <c:v>2184</c:v>
                </c:pt>
                <c:pt idx="79">
                  <c:v>2200</c:v>
                </c:pt>
                <c:pt idx="80">
                  <c:v>2199</c:v>
                </c:pt>
                <c:pt idx="81">
                  <c:v>2162</c:v>
                </c:pt>
                <c:pt idx="82">
                  <c:v>2212</c:v>
                </c:pt>
                <c:pt idx="83">
                  <c:v>2453</c:v>
                </c:pt>
                <c:pt idx="84">
                  <c:v>2293</c:v>
                </c:pt>
                <c:pt idx="85">
                  <c:v>2261</c:v>
                </c:pt>
                <c:pt idx="86">
                  <c:v>2430</c:v>
                </c:pt>
                <c:pt idx="87">
                  <c:v>2438</c:v>
                </c:pt>
                <c:pt idx="88">
                  <c:v>2716</c:v>
                </c:pt>
                <c:pt idx="89">
                  <c:v>2730</c:v>
                </c:pt>
                <c:pt idx="90">
                  <c:v>2865</c:v>
                </c:pt>
                <c:pt idx="91">
                  <c:v>3082</c:v>
                </c:pt>
                <c:pt idx="92">
                  <c:v>3342</c:v>
                </c:pt>
                <c:pt idx="93">
                  <c:v>3391</c:v>
                </c:pt>
                <c:pt idx="94">
                  <c:v>3208</c:v>
                </c:pt>
                <c:pt idx="95">
                  <c:v>3113</c:v>
                </c:pt>
                <c:pt idx="96">
                  <c:v>3159</c:v>
                </c:pt>
                <c:pt idx="97">
                  <c:v>3218</c:v>
                </c:pt>
                <c:pt idx="98">
                  <c:v>2710</c:v>
                </c:pt>
                <c:pt idx="99">
                  <c:v>2777</c:v>
                </c:pt>
                <c:pt idx="100">
                  <c:v>3423</c:v>
                </c:pt>
                <c:pt idx="101">
                  <c:v>3508</c:v>
                </c:pt>
                <c:pt idx="102">
                  <c:v>3131</c:v>
                </c:pt>
                <c:pt idx="103">
                  <c:v>3030</c:v>
                </c:pt>
                <c:pt idx="104">
                  <c:v>3265</c:v>
                </c:pt>
                <c:pt idx="105">
                  <c:v>3286</c:v>
                </c:pt>
                <c:pt idx="106">
                  <c:v>3837</c:v>
                </c:pt>
                <c:pt idx="107">
                  <c:v>4275</c:v>
                </c:pt>
                <c:pt idx="108">
                  <c:v>4202</c:v>
                </c:pt>
                <c:pt idx="109">
                  <c:v>4532</c:v>
                </c:pt>
                <c:pt idx="110">
                  <c:v>4473</c:v>
                </c:pt>
                <c:pt idx="111">
                  <c:v>4287</c:v>
                </c:pt>
                <c:pt idx="112">
                  <c:v>4587</c:v>
                </c:pt>
                <c:pt idx="113">
                  <c:v>5454</c:v>
                </c:pt>
                <c:pt idx="114">
                  <c:v>5759</c:v>
                </c:pt>
                <c:pt idx="115">
                  <c:v>5067</c:v>
                </c:pt>
                <c:pt idx="116">
                  <c:v>4772</c:v>
                </c:pt>
                <c:pt idx="117">
                  <c:v>5259</c:v>
                </c:pt>
                <c:pt idx="118">
                  <c:v>5630</c:v>
                </c:pt>
                <c:pt idx="119">
                  <c:v>5404</c:v>
                </c:pt>
                <c:pt idx="120">
                  <c:v>4661</c:v>
                </c:pt>
                <c:pt idx="121">
                  <c:v>4880</c:v>
                </c:pt>
                <c:pt idx="122">
                  <c:v>5463</c:v>
                </c:pt>
                <c:pt idx="123">
                  <c:v>6295</c:v>
                </c:pt>
                <c:pt idx="124">
                  <c:v>8292</c:v>
                </c:pt>
                <c:pt idx="125">
                  <c:v>9241</c:v>
                </c:pt>
                <c:pt idx="126">
                  <c:v>9929</c:v>
                </c:pt>
                <c:pt idx="127">
                  <c:v>9505</c:v>
                </c:pt>
                <c:pt idx="128">
                  <c:v>9869</c:v>
                </c:pt>
                <c:pt idx="129">
                  <c:v>11758</c:v>
                </c:pt>
                <c:pt idx="130">
                  <c:v>11254</c:v>
                </c:pt>
                <c:pt idx="131">
                  <c:v>9323</c:v>
                </c:pt>
                <c:pt idx="132">
                  <c:v>9747</c:v>
                </c:pt>
                <c:pt idx="133">
                  <c:v>10664</c:v>
                </c:pt>
                <c:pt idx="134">
                  <c:v>10353</c:v>
                </c:pt>
                <c:pt idx="135">
                  <c:v>10522</c:v>
                </c:pt>
                <c:pt idx="136">
                  <c:v>11527</c:v>
                </c:pt>
                <c:pt idx="137">
                  <c:v>15459</c:v>
                </c:pt>
                <c:pt idx="138">
                  <c:v>19955</c:v>
                </c:pt>
                <c:pt idx="139">
                  <c:v>29426</c:v>
                </c:pt>
                <c:pt idx="140">
                  <c:v>34846</c:v>
                </c:pt>
                <c:pt idx="141">
                  <c:v>25117</c:v>
                </c:pt>
                <c:pt idx="142">
                  <c:v>16052</c:v>
                </c:pt>
                <c:pt idx="143">
                  <c:v>14101</c:v>
                </c:pt>
                <c:pt idx="144">
                  <c:v>11719</c:v>
                </c:pt>
                <c:pt idx="145">
                  <c:v>10486</c:v>
                </c:pt>
                <c:pt idx="146">
                  <c:v>10933</c:v>
                </c:pt>
                <c:pt idx="147">
                  <c:v>10502</c:v>
                </c:pt>
                <c:pt idx="148">
                  <c:v>9391</c:v>
                </c:pt>
                <c:pt idx="149">
                  <c:v>7823</c:v>
                </c:pt>
                <c:pt idx="150">
                  <c:v>8006</c:v>
                </c:pt>
                <c:pt idx="151">
                  <c:v>8232</c:v>
                </c:pt>
                <c:pt idx="152">
                  <c:v>8054</c:v>
                </c:pt>
                <c:pt idx="153">
                  <c:v>7756</c:v>
                </c:pt>
                <c:pt idx="154">
                  <c:v>7334</c:v>
                </c:pt>
                <c:pt idx="155">
                  <c:v>7107</c:v>
                </c:pt>
                <c:pt idx="156">
                  <c:v>7019</c:v>
                </c:pt>
                <c:pt idx="157">
                  <c:v>8275</c:v>
                </c:pt>
                <c:pt idx="158">
                  <c:v>9831</c:v>
                </c:pt>
                <c:pt idx="159">
                  <c:v>9934</c:v>
                </c:pt>
                <c:pt idx="160">
                  <c:v>8461</c:v>
                </c:pt>
                <c:pt idx="161">
                  <c:v>6966</c:v>
                </c:pt>
                <c:pt idx="162">
                  <c:v>6721</c:v>
                </c:pt>
                <c:pt idx="163">
                  <c:v>8389</c:v>
                </c:pt>
                <c:pt idx="164">
                  <c:v>8049</c:v>
                </c:pt>
                <c:pt idx="165">
                  <c:v>6017</c:v>
                </c:pt>
                <c:pt idx="166">
                  <c:v>7845</c:v>
                </c:pt>
                <c:pt idx="167">
                  <c:v>8912</c:v>
                </c:pt>
                <c:pt idx="168">
                  <c:v>7938</c:v>
                </c:pt>
                <c:pt idx="169">
                  <c:v>8395</c:v>
                </c:pt>
                <c:pt idx="170">
                  <c:v>8781</c:v>
                </c:pt>
                <c:pt idx="171">
                  <c:v>7497</c:v>
                </c:pt>
                <c:pt idx="172">
                  <c:v>6156</c:v>
                </c:pt>
                <c:pt idx="173">
                  <c:v>5785</c:v>
                </c:pt>
                <c:pt idx="174">
                  <c:v>5333</c:v>
                </c:pt>
                <c:pt idx="175">
                  <c:v>4916</c:v>
                </c:pt>
                <c:pt idx="176">
                  <c:v>5828</c:v>
                </c:pt>
                <c:pt idx="177">
                  <c:v>7848</c:v>
                </c:pt>
                <c:pt idx="178">
                  <c:v>8897</c:v>
                </c:pt>
                <c:pt idx="179">
                  <c:v>9419</c:v>
                </c:pt>
                <c:pt idx="180">
                  <c:v>9796</c:v>
                </c:pt>
                <c:pt idx="181">
                  <c:v>9550</c:v>
                </c:pt>
                <c:pt idx="182">
                  <c:v>9201</c:v>
                </c:pt>
                <c:pt idx="183">
                  <c:v>8799</c:v>
                </c:pt>
                <c:pt idx="184">
                  <c:v>8355</c:v>
                </c:pt>
                <c:pt idx="185">
                  <c:v>8775</c:v>
                </c:pt>
                <c:pt idx="186">
                  <c:v>10033</c:v>
                </c:pt>
                <c:pt idx="187">
                  <c:v>10344</c:v>
                </c:pt>
                <c:pt idx="188">
                  <c:v>9361</c:v>
                </c:pt>
                <c:pt idx="189">
                  <c:v>8858</c:v>
                </c:pt>
                <c:pt idx="190">
                  <c:v>8872</c:v>
                </c:pt>
                <c:pt idx="191">
                  <c:v>8326</c:v>
                </c:pt>
                <c:pt idx="192">
                  <c:v>7324</c:v>
                </c:pt>
                <c:pt idx="193">
                  <c:v>7237</c:v>
                </c:pt>
                <c:pt idx="194">
                  <c:v>8275</c:v>
                </c:pt>
                <c:pt idx="195">
                  <c:v>12011</c:v>
                </c:pt>
                <c:pt idx="196">
                  <c:v>12487</c:v>
                </c:pt>
                <c:pt idx="197">
                  <c:v>10083</c:v>
                </c:pt>
                <c:pt idx="198">
                  <c:v>10174</c:v>
                </c:pt>
                <c:pt idx="199">
                  <c:v>10216</c:v>
                </c:pt>
                <c:pt idx="200">
                  <c:v>10509</c:v>
                </c:pt>
                <c:pt idx="201">
                  <c:v>11729</c:v>
                </c:pt>
                <c:pt idx="202">
                  <c:v>13281</c:v>
                </c:pt>
                <c:pt idx="203">
                  <c:v>15225</c:v>
                </c:pt>
                <c:pt idx="204">
                  <c:v>16487</c:v>
                </c:pt>
                <c:pt idx="205">
                  <c:v>15660</c:v>
                </c:pt>
                <c:pt idx="206">
                  <c:v>15672</c:v>
                </c:pt>
                <c:pt idx="207">
                  <c:v>21550</c:v>
                </c:pt>
                <c:pt idx="208">
                  <c:v>28084</c:v>
                </c:pt>
                <c:pt idx="209">
                  <c:v>24356</c:v>
                </c:pt>
                <c:pt idx="210">
                  <c:v>16774</c:v>
                </c:pt>
                <c:pt idx="211">
                  <c:v>12272</c:v>
                </c:pt>
                <c:pt idx="212">
                  <c:v>10113</c:v>
                </c:pt>
                <c:pt idx="213">
                  <c:v>11153</c:v>
                </c:pt>
                <c:pt idx="214">
                  <c:v>11959</c:v>
                </c:pt>
                <c:pt idx="215">
                  <c:v>10947</c:v>
                </c:pt>
                <c:pt idx="216">
                  <c:v>10287</c:v>
                </c:pt>
                <c:pt idx="217">
                  <c:v>9584</c:v>
                </c:pt>
                <c:pt idx="218">
                  <c:v>8436</c:v>
                </c:pt>
                <c:pt idx="219">
                  <c:v>7447</c:v>
                </c:pt>
                <c:pt idx="220">
                  <c:v>6225</c:v>
                </c:pt>
                <c:pt idx="221">
                  <c:v>5646</c:v>
                </c:pt>
                <c:pt idx="222">
                  <c:v>6127</c:v>
                </c:pt>
                <c:pt idx="223">
                  <c:v>7340</c:v>
                </c:pt>
                <c:pt idx="224">
                  <c:v>7070</c:v>
                </c:pt>
                <c:pt idx="225">
                  <c:v>5206</c:v>
                </c:pt>
                <c:pt idx="226">
                  <c:v>5253</c:v>
                </c:pt>
                <c:pt idx="227">
                  <c:v>5748</c:v>
                </c:pt>
                <c:pt idx="228">
                  <c:v>5996</c:v>
                </c:pt>
                <c:pt idx="229">
                  <c:v>6663</c:v>
                </c:pt>
                <c:pt idx="230">
                  <c:v>6977</c:v>
                </c:pt>
                <c:pt idx="231">
                  <c:v>7391</c:v>
                </c:pt>
                <c:pt idx="232">
                  <c:v>8003</c:v>
                </c:pt>
                <c:pt idx="233">
                  <c:v>9045</c:v>
                </c:pt>
                <c:pt idx="234">
                  <c:v>9412</c:v>
                </c:pt>
                <c:pt idx="235">
                  <c:v>13834</c:v>
                </c:pt>
                <c:pt idx="236">
                  <c:v>21114</c:v>
                </c:pt>
                <c:pt idx="237">
                  <c:v>15876</c:v>
                </c:pt>
                <c:pt idx="238">
                  <c:v>6917</c:v>
                </c:pt>
                <c:pt idx="239">
                  <c:v>5515</c:v>
                </c:pt>
                <c:pt idx="240">
                  <c:v>4973</c:v>
                </c:pt>
                <c:pt idx="241">
                  <c:v>5188</c:v>
                </c:pt>
                <c:pt idx="242">
                  <c:v>6037</c:v>
                </c:pt>
                <c:pt idx="243">
                  <c:v>6357</c:v>
                </c:pt>
                <c:pt idx="244">
                  <c:v>6181</c:v>
                </c:pt>
                <c:pt idx="245">
                  <c:v>7369</c:v>
                </c:pt>
                <c:pt idx="246">
                  <c:v>7723</c:v>
                </c:pt>
                <c:pt idx="247">
                  <c:v>6051</c:v>
                </c:pt>
                <c:pt idx="248">
                  <c:v>5069</c:v>
                </c:pt>
                <c:pt idx="249">
                  <c:v>4298</c:v>
                </c:pt>
                <c:pt idx="250">
                  <c:v>4001</c:v>
                </c:pt>
                <c:pt idx="251">
                  <c:v>3967</c:v>
                </c:pt>
                <c:pt idx="252">
                  <c:v>3617</c:v>
                </c:pt>
                <c:pt idx="253">
                  <c:v>3788</c:v>
                </c:pt>
                <c:pt idx="254">
                  <c:v>4891</c:v>
                </c:pt>
                <c:pt idx="255">
                  <c:v>5414</c:v>
                </c:pt>
                <c:pt idx="256">
                  <c:v>5519</c:v>
                </c:pt>
                <c:pt idx="257">
                  <c:v>7202</c:v>
                </c:pt>
                <c:pt idx="258">
                  <c:v>10711</c:v>
                </c:pt>
                <c:pt idx="259">
                  <c:v>11958</c:v>
                </c:pt>
                <c:pt idx="260">
                  <c:v>15846</c:v>
                </c:pt>
                <c:pt idx="261">
                  <c:v>32878</c:v>
                </c:pt>
                <c:pt idx="262">
                  <c:v>35000</c:v>
                </c:pt>
                <c:pt idx="263">
                  <c:v>19319</c:v>
                </c:pt>
                <c:pt idx="264">
                  <c:v>6306</c:v>
                </c:pt>
                <c:pt idx="265">
                  <c:v>4647</c:v>
                </c:pt>
                <c:pt idx="266">
                  <c:v>5646</c:v>
                </c:pt>
                <c:pt idx="267">
                  <c:v>5489</c:v>
                </c:pt>
                <c:pt idx="268">
                  <c:v>5219</c:v>
                </c:pt>
                <c:pt idx="269">
                  <c:v>5686</c:v>
                </c:pt>
                <c:pt idx="270">
                  <c:v>6841</c:v>
                </c:pt>
                <c:pt idx="271">
                  <c:v>6285</c:v>
                </c:pt>
                <c:pt idx="272">
                  <c:v>4454</c:v>
                </c:pt>
                <c:pt idx="273">
                  <c:v>3850</c:v>
                </c:pt>
                <c:pt idx="274">
                  <c:v>4145</c:v>
                </c:pt>
                <c:pt idx="275">
                  <c:v>5374</c:v>
                </c:pt>
                <c:pt idx="276">
                  <c:v>5499</c:v>
                </c:pt>
                <c:pt idx="277">
                  <c:v>5126</c:v>
                </c:pt>
                <c:pt idx="278">
                  <c:v>5140</c:v>
                </c:pt>
                <c:pt idx="279">
                  <c:v>4967</c:v>
                </c:pt>
                <c:pt idx="280">
                  <c:v>3696</c:v>
                </c:pt>
                <c:pt idx="281">
                  <c:v>2183</c:v>
                </c:pt>
                <c:pt idx="282">
                  <c:v>5298</c:v>
                </c:pt>
                <c:pt idx="283">
                  <c:v>10159</c:v>
                </c:pt>
                <c:pt idx="284">
                  <c:v>7246</c:v>
                </c:pt>
                <c:pt idx="285">
                  <c:v>2693</c:v>
                </c:pt>
                <c:pt idx="286">
                  <c:v>2095</c:v>
                </c:pt>
                <c:pt idx="287">
                  <c:v>2131</c:v>
                </c:pt>
                <c:pt idx="288">
                  <c:v>3083</c:v>
                </c:pt>
                <c:pt idx="289">
                  <c:v>3364</c:v>
                </c:pt>
                <c:pt idx="290">
                  <c:v>3001</c:v>
                </c:pt>
                <c:pt idx="291">
                  <c:v>2753</c:v>
                </c:pt>
                <c:pt idx="292">
                  <c:v>2656</c:v>
                </c:pt>
                <c:pt idx="293">
                  <c:v>2411</c:v>
                </c:pt>
                <c:pt idx="294">
                  <c:v>2301</c:v>
                </c:pt>
                <c:pt idx="295">
                  <c:v>3055</c:v>
                </c:pt>
                <c:pt idx="296">
                  <c:v>3513</c:v>
                </c:pt>
                <c:pt idx="297">
                  <c:v>3059</c:v>
                </c:pt>
                <c:pt idx="298">
                  <c:v>2477</c:v>
                </c:pt>
                <c:pt idx="299">
                  <c:v>1866</c:v>
                </c:pt>
                <c:pt idx="300">
                  <c:v>1585</c:v>
                </c:pt>
                <c:pt idx="301">
                  <c:v>1845</c:v>
                </c:pt>
                <c:pt idx="302">
                  <c:v>3184</c:v>
                </c:pt>
                <c:pt idx="303">
                  <c:v>3516</c:v>
                </c:pt>
                <c:pt idx="304">
                  <c:v>2669</c:v>
                </c:pt>
                <c:pt idx="305">
                  <c:v>2448</c:v>
                </c:pt>
                <c:pt idx="306">
                  <c:v>2332</c:v>
                </c:pt>
                <c:pt idx="307">
                  <c:v>2407</c:v>
                </c:pt>
                <c:pt idx="308">
                  <c:v>2740</c:v>
                </c:pt>
                <c:pt idx="309">
                  <c:v>2858</c:v>
                </c:pt>
                <c:pt idx="310">
                  <c:v>2333</c:v>
                </c:pt>
                <c:pt idx="311">
                  <c:v>2361</c:v>
                </c:pt>
                <c:pt idx="312">
                  <c:v>2539</c:v>
                </c:pt>
                <c:pt idx="313">
                  <c:v>2671</c:v>
                </c:pt>
                <c:pt idx="314">
                  <c:v>2981</c:v>
                </c:pt>
                <c:pt idx="315">
                  <c:v>2656</c:v>
                </c:pt>
                <c:pt idx="316">
                  <c:v>2873</c:v>
                </c:pt>
                <c:pt idx="317">
                  <c:v>3361</c:v>
                </c:pt>
                <c:pt idx="318">
                  <c:v>3251</c:v>
                </c:pt>
                <c:pt idx="319">
                  <c:v>3432</c:v>
                </c:pt>
                <c:pt idx="320">
                  <c:v>3878</c:v>
                </c:pt>
                <c:pt idx="321">
                  <c:v>3420</c:v>
                </c:pt>
                <c:pt idx="322">
                  <c:v>2412</c:v>
                </c:pt>
                <c:pt idx="323">
                  <c:v>2129</c:v>
                </c:pt>
                <c:pt idx="324">
                  <c:v>2256</c:v>
                </c:pt>
                <c:pt idx="325">
                  <c:v>2070</c:v>
                </c:pt>
                <c:pt idx="326">
                  <c:v>2401</c:v>
                </c:pt>
                <c:pt idx="327">
                  <c:v>2846</c:v>
                </c:pt>
                <c:pt idx="328">
                  <c:v>2507</c:v>
                </c:pt>
                <c:pt idx="329">
                  <c:v>2252</c:v>
                </c:pt>
                <c:pt idx="330">
                  <c:v>2277</c:v>
                </c:pt>
                <c:pt idx="331">
                  <c:v>2024</c:v>
                </c:pt>
                <c:pt idx="332">
                  <c:v>1713</c:v>
                </c:pt>
                <c:pt idx="333">
                  <c:v>1670</c:v>
                </c:pt>
                <c:pt idx="334">
                  <c:v>1965</c:v>
                </c:pt>
                <c:pt idx="335">
                  <c:v>2497</c:v>
                </c:pt>
                <c:pt idx="336">
                  <c:v>2910</c:v>
                </c:pt>
                <c:pt idx="337">
                  <c:v>2840</c:v>
                </c:pt>
                <c:pt idx="338">
                  <c:v>2354</c:v>
                </c:pt>
                <c:pt idx="339">
                  <c:v>1899</c:v>
                </c:pt>
                <c:pt idx="340">
                  <c:v>1726</c:v>
                </c:pt>
                <c:pt idx="341">
                  <c:v>2048</c:v>
                </c:pt>
                <c:pt idx="342">
                  <c:v>2136</c:v>
                </c:pt>
                <c:pt idx="343">
                  <c:v>2145</c:v>
                </c:pt>
                <c:pt idx="344">
                  <c:v>2350</c:v>
                </c:pt>
                <c:pt idx="345">
                  <c:v>2803</c:v>
                </c:pt>
                <c:pt idx="346">
                  <c:v>3216</c:v>
                </c:pt>
                <c:pt idx="347">
                  <c:v>3236</c:v>
                </c:pt>
                <c:pt idx="348">
                  <c:v>2929</c:v>
                </c:pt>
                <c:pt idx="349">
                  <c:v>2372</c:v>
                </c:pt>
                <c:pt idx="350">
                  <c:v>2288</c:v>
                </c:pt>
                <c:pt idx="351">
                  <c:v>2379</c:v>
                </c:pt>
                <c:pt idx="352">
                  <c:v>2292</c:v>
                </c:pt>
                <c:pt idx="353">
                  <c:v>2528</c:v>
                </c:pt>
                <c:pt idx="354">
                  <c:v>2359</c:v>
                </c:pt>
                <c:pt idx="355">
                  <c:v>1884</c:v>
                </c:pt>
                <c:pt idx="356">
                  <c:v>1868</c:v>
                </c:pt>
                <c:pt idx="357">
                  <c:v>1958</c:v>
                </c:pt>
                <c:pt idx="358">
                  <c:v>2052</c:v>
                </c:pt>
                <c:pt idx="359">
                  <c:v>2372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03680"/>
        <c:axId val="68905600"/>
      </c:areaChart>
      <c:catAx>
        <c:axId val="68903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99"/>
                    </a:solidFill>
                  </a:defRPr>
                </a:pPr>
                <a:r>
                  <a:rPr lang="en-US">
                    <a:solidFill>
                      <a:srgbClr val="FFFF99"/>
                    </a:solidFill>
                  </a:rPr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99"/>
                </a:solidFill>
              </a:defRPr>
            </a:pPr>
            <a:endParaRPr lang="de-DE"/>
          </a:p>
        </c:txPr>
        <c:crossAx val="68905600"/>
        <c:crosses val="autoZero"/>
        <c:auto val="1"/>
        <c:lblAlgn val="ctr"/>
        <c:lblOffset val="100"/>
        <c:tickLblSkip val="30"/>
        <c:tickMarkSkip val="30"/>
        <c:noMultiLvlLbl val="0"/>
      </c:catAx>
      <c:valAx>
        <c:axId val="68905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99"/>
                    </a:solidFill>
                  </a:defRPr>
                </a:pPr>
                <a:r>
                  <a:rPr lang="en-US">
                    <a:solidFill>
                      <a:srgbClr val="FFFF99"/>
                    </a:solidFill>
                  </a:rPr>
                  <a:t>Meteor 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99"/>
                </a:solidFill>
              </a:defRPr>
            </a:pPr>
            <a:endParaRPr lang="de-DE"/>
          </a:p>
        </c:txPr>
        <c:crossAx val="68903680"/>
        <c:crosses val="autoZero"/>
        <c:crossBetween val="midCat"/>
        <c:majorUnit val="10000"/>
      </c:valAx>
      <c:spPr>
        <a:noFill/>
        <a:ln>
          <a:solidFill>
            <a:srgbClr val="FFFF99"/>
          </a:solidFill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solidFill>
            <a:srgbClr val="92D050"/>
          </a:solidFill>
        </a:defRPr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ARI!$A$1:$A$6</c:f>
              <c:numCache>
                <c:formatCode>General</c:formatCode>
                <c:ptCount val="6"/>
                <c:pt idx="0">
                  <c:v>74</c:v>
                </c:pt>
                <c:pt idx="1">
                  <c:v>75</c:v>
                </c:pt>
                <c:pt idx="2">
                  <c:v>76</c:v>
                </c:pt>
                <c:pt idx="3">
                  <c:v>77</c:v>
                </c:pt>
                <c:pt idx="4">
                  <c:v>78</c:v>
                </c:pt>
                <c:pt idx="5">
                  <c:v>79</c:v>
                </c:pt>
              </c:numCache>
            </c:numRef>
          </c:xVal>
          <c:yVal>
            <c:numRef>
              <c:f>ARI!$B$1:$B$6</c:f>
              <c:numCache>
                <c:formatCode>General</c:formatCode>
                <c:ptCount val="6"/>
                <c:pt idx="0">
                  <c:v>41.6</c:v>
                </c:pt>
                <c:pt idx="1">
                  <c:v>41.6</c:v>
                </c:pt>
                <c:pt idx="2">
                  <c:v>43.3</c:v>
                </c:pt>
                <c:pt idx="3">
                  <c:v>44.2</c:v>
                </c:pt>
                <c:pt idx="4">
                  <c:v>45.3</c:v>
                </c:pt>
                <c:pt idx="5">
                  <c:v>45.4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ARI!$A$8:$A$9</c:f>
              <c:numCache>
                <c:formatCode>General</c:formatCode>
                <c:ptCount val="2"/>
                <c:pt idx="0">
                  <c:v>77</c:v>
                </c:pt>
                <c:pt idx="1">
                  <c:v>81</c:v>
                </c:pt>
              </c:numCache>
            </c:numRef>
          </c:xVal>
          <c:yVal>
            <c:numRef>
              <c:f>ARI!$B$8:$B$9</c:f>
              <c:numCache>
                <c:formatCode>General</c:formatCode>
                <c:ptCount val="2"/>
                <c:pt idx="0">
                  <c:v>40.200000000000003</c:v>
                </c:pt>
                <c:pt idx="1">
                  <c:v>46.5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30560"/>
        <c:axId val="77732864"/>
      </c:scatterChart>
      <c:valAx>
        <c:axId val="77730560"/>
        <c:scaling>
          <c:orientation val="minMax"/>
          <c:max val="85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732864"/>
        <c:crosses val="autoZero"/>
        <c:crossBetween val="midCat"/>
      </c:valAx>
      <c:valAx>
        <c:axId val="77732864"/>
        <c:scaling>
          <c:orientation val="minMax"/>
          <c:max val="50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730560"/>
        <c:crosses val="autoZero"/>
        <c:crossBetween val="midCat"/>
        <c:majorUnit val="5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ARI!$A$1:$A$6</c:f>
              <c:numCache>
                <c:formatCode>General</c:formatCode>
                <c:ptCount val="6"/>
                <c:pt idx="0">
                  <c:v>74</c:v>
                </c:pt>
                <c:pt idx="1">
                  <c:v>75</c:v>
                </c:pt>
                <c:pt idx="2">
                  <c:v>76</c:v>
                </c:pt>
                <c:pt idx="3">
                  <c:v>77</c:v>
                </c:pt>
                <c:pt idx="4">
                  <c:v>78</c:v>
                </c:pt>
                <c:pt idx="5">
                  <c:v>79</c:v>
                </c:pt>
              </c:numCache>
            </c:numRef>
          </c:xVal>
          <c:yVal>
            <c:numRef>
              <c:f>ARI!$C$1:$C$6</c:f>
              <c:numCache>
                <c:formatCode>General</c:formatCode>
                <c:ptCount val="6"/>
                <c:pt idx="0">
                  <c:v>24</c:v>
                </c:pt>
                <c:pt idx="1">
                  <c:v>24</c:v>
                </c:pt>
                <c:pt idx="2">
                  <c:v>22.5</c:v>
                </c:pt>
                <c:pt idx="3">
                  <c:v>23.5</c:v>
                </c:pt>
                <c:pt idx="4">
                  <c:v>23.5</c:v>
                </c:pt>
                <c:pt idx="5">
                  <c:v>24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ARI!$A$8:$A$9</c:f>
              <c:numCache>
                <c:formatCode>General</c:formatCode>
                <c:ptCount val="2"/>
                <c:pt idx="0">
                  <c:v>77</c:v>
                </c:pt>
                <c:pt idx="1">
                  <c:v>81</c:v>
                </c:pt>
              </c:numCache>
            </c:numRef>
          </c:xVal>
          <c:yVal>
            <c:numRef>
              <c:f>ARI!$C$8:$C$9</c:f>
              <c:numCache>
                <c:formatCode>General</c:formatCode>
                <c:ptCount val="2"/>
                <c:pt idx="0">
                  <c:v>23.8</c:v>
                </c:pt>
                <c:pt idx="1">
                  <c:v>23.7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87904"/>
        <c:axId val="77790208"/>
      </c:scatterChart>
      <c:valAx>
        <c:axId val="77787904"/>
        <c:scaling>
          <c:orientation val="minMax"/>
          <c:max val="85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790208"/>
        <c:crosses val="autoZero"/>
        <c:crossBetween val="midCat"/>
      </c:valAx>
      <c:valAx>
        <c:axId val="77790208"/>
        <c:scaling>
          <c:orientation val="minMax"/>
          <c:max val="30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787904"/>
        <c:crosses val="autoZero"/>
        <c:crossBetween val="midCat"/>
        <c:majorUnit val="5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ARI!$A$1:$A$6</c:f>
              <c:numCache>
                <c:formatCode>General</c:formatCode>
                <c:ptCount val="6"/>
                <c:pt idx="0">
                  <c:v>74</c:v>
                </c:pt>
                <c:pt idx="1">
                  <c:v>75</c:v>
                </c:pt>
                <c:pt idx="2">
                  <c:v>76</c:v>
                </c:pt>
                <c:pt idx="3">
                  <c:v>77</c:v>
                </c:pt>
                <c:pt idx="4">
                  <c:v>78</c:v>
                </c:pt>
                <c:pt idx="5">
                  <c:v>79</c:v>
                </c:pt>
              </c:numCache>
            </c:numRef>
          </c:xVal>
          <c:yVal>
            <c:numRef>
              <c:f>ARI!$D$1:$D$6</c:f>
              <c:numCache>
                <c:formatCode>General</c:formatCode>
                <c:ptCount val="6"/>
                <c:pt idx="0">
                  <c:v>46</c:v>
                </c:pt>
                <c:pt idx="1">
                  <c:v>46</c:v>
                </c:pt>
                <c:pt idx="2">
                  <c:v>40</c:v>
                </c:pt>
                <c:pt idx="3">
                  <c:v>39</c:v>
                </c:pt>
                <c:pt idx="4">
                  <c:v>44</c:v>
                </c:pt>
                <c:pt idx="5">
                  <c:v>45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ARI!$A$8:$A$9</c:f>
              <c:numCache>
                <c:formatCode>General</c:formatCode>
                <c:ptCount val="2"/>
                <c:pt idx="0">
                  <c:v>77</c:v>
                </c:pt>
                <c:pt idx="1">
                  <c:v>81</c:v>
                </c:pt>
              </c:numCache>
            </c:numRef>
          </c:xVal>
          <c:yVal>
            <c:numRef>
              <c:f>ARI!$D$8:$D$9</c:f>
              <c:numCache>
                <c:formatCode>General</c:formatCode>
                <c:ptCount val="2"/>
                <c:pt idx="0">
                  <c:v>37.4</c:v>
                </c:pt>
                <c:pt idx="1">
                  <c:v>43.8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95104"/>
        <c:axId val="78097408"/>
      </c:scatterChart>
      <c:valAx>
        <c:axId val="78095104"/>
        <c:scaling>
          <c:orientation val="minMax"/>
          <c:max val="85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097408"/>
        <c:crosses val="autoZero"/>
        <c:crossBetween val="midCat"/>
      </c:valAx>
      <c:valAx>
        <c:axId val="78097408"/>
        <c:scaling>
          <c:orientation val="minMax"/>
          <c:max val="50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095104"/>
        <c:crosses val="autoZero"/>
        <c:crossBetween val="midCat"/>
        <c:majorUnit val="5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ARI!$A$1:$A$6</c:f>
              <c:numCache>
                <c:formatCode>General</c:formatCode>
                <c:ptCount val="6"/>
                <c:pt idx="0">
                  <c:v>74</c:v>
                </c:pt>
                <c:pt idx="1">
                  <c:v>75</c:v>
                </c:pt>
                <c:pt idx="2">
                  <c:v>76</c:v>
                </c:pt>
                <c:pt idx="3">
                  <c:v>77</c:v>
                </c:pt>
                <c:pt idx="4">
                  <c:v>78</c:v>
                </c:pt>
                <c:pt idx="5">
                  <c:v>79</c:v>
                </c:pt>
              </c:numCache>
            </c:numRef>
          </c:xVal>
          <c:yVal>
            <c:numRef>
              <c:f>ARI!$E$1:$E$6</c:f>
              <c:numCache>
                <c:formatCode>General</c:formatCode>
                <c:ptCount val="6"/>
                <c:pt idx="0">
                  <c:v>8.6999999999999993</c:v>
                </c:pt>
                <c:pt idx="1">
                  <c:v>10</c:v>
                </c:pt>
                <c:pt idx="2">
                  <c:v>5.6</c:v>
                </c:pt>
                <c:pt idx="3">
                  <c:v>6.6</c:v>
                </c:pt>
                <c:pt idx="4">
                  <c:v>9.6999999999999993</c:v>
                </c:pt>
                <c:pt idx="5">
                  <c:v>6.5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ARI!$A$8:$A$9</c:f>
              <c:numCache>
                <c:formatCode>General</c:formatCode>
                <c:ptCount val="2"/>
                <c:pt idx="0">
                  <c:v>77</c:v>
                </c:pt>
                <c:pt idx="1">
                  <c:v>81</c:v>
                </c:pt>
              </c:numCache>
            </c:numRef>
          </c:xVal>
          <c:yVal>
            <c:numRef>
              <c:f>ARI!$F$26:$F$28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155776"/>
        <c:axId val="78158080"/>
      </c:scatterChart>
      <c:valAx>
        <c:axId val="78155776"/>
        <c:scaling>
          <c:orientation val="minMax"/>
          <c:max val="85"/>
          <c:min val="7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158080"/>
        <c:crosses val="autoZero"/>
        <c:crossBetween val="midCat"/>
      </c:valAx>
      <c:valAx>
        <c:axId val="78158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155776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'CAN + UAN'!$A$1:$A$24</c:f>
              <c:numCache>
                <c:formatCode>General</c:formatCode>
                <c:ptCount val="24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100</c:v>
                </c:pt>
                <c:pt idx="6">
                  <c:v>101</c:v>
                </c:pt>
                <c:pt idx="7">
                  <c:v>102</c:v>
                </c:pt>
                <c:pt idx="8">
                  <c:v>103</c:v>
                </c:pt>
                <c:pt idx="9">
                  <c:v>104</c:v>
                </c:pt>
                <c:pt idx="10">
                  <c:v>105</c:v>
                </c:pt>
                <c:pt idx="11">
                  <c:v>106</c:v>
                </c:pt>
                <c:pt idx="12">
                  <c:v>107</c:v>
                </c:pt>
                <c:pt idx="13">
                  <c:v>108</c:v>
                </c:pt>
                <c:pt idx="14">
                  <c:v>109</c:v>
                </c:pt>
                <c:pt idx="15">
                  <c:v>110</c:v>
                </c:pt>
                <c:pt idx="16">
                  <c:v>111</c:v>
                </c:pt>
                <c:pt idx="17">
                  <c:v>112</c:v>
                </c:pt>
                <c:pt idx="18">
                  <c:v>113</c:v>
                </c:pt>
                <c:pt idx="19">
                  <c:v>114</c:v>
                </c:pt>
                <c:pt idx="20">
                  <c:v>115</c:v>
                </c:pt>
                <c:pt idx="21">
                  <c:v>116</c:v>
                </c:pt>
                <c:pt idx="22">
                  <c:v>117</c:v>
                </c:pt>
                <c:pt idx="23">
                  <c:v>118</c:v>
                </c:pt>
              </c:numCache>
            </c:numRef>
          </c:xVal>
          <c:yVal>
            <c:numRef>
              <c:f>'CAN + UAN'!$B$1:$B$24</c:f>
              <c:numCache>
                <c:formatCode>General</c:formatCode>
                <c:ptCount val="24"/>
                <c:pt idx="0">
                  <c:v>16.399999999999999</c:v>
                </c:pt>
                <c:pt idx="1">
                  <c:v>18.2</c:v>
                </c:pt>
                <c:pt idx="2">
                  <c:v>18.2</c:v>
                </c:pt>
                <c:pt idx="3">
                  <c:v>18.100000000000001</c:v>
                </c:pt>
                <c:pt idx="4">
                  <c:v>20.5</c:v>
                </c:pt>
                <c:pt idx="5">
                  <c:v>20.9</c:v>
                </c:pt>
                <c:pt idx="6">
                  <c:v>21.7</c:v>
                </c:pt>
                <c:pt idx="7">
                  <c:v>22.6</c:v>
                </c:pt>
                <c:pt idx="8">
                  <c:v>24.5</c:v>
                </c:pt>
                <c:pt idx="9">
                  <c:v>24.7</c:v>
                </c:pt>
                <c:pt idx="10">
                  <c:v>27.4</c:v>
                </c:pt>
                <c:pt idx="11">
                  <c:v>28.8</c:v>
                </c:pt>
                <c:pt idx="12">
                  <c:v>30.1</c:v>
                </c:pt>
                <c:pt idx="13">
                  <c:v>30.8</c:v>
                </c:pt>
                <c:pt idx="14">
                  <c:v>32.1</c:v>
                </c:pt>
                <c:pt idx="15">
                  <c:v>32.6</c:v>
                </c:pt>
                <c:pt idx="16">
                  <c:v>32.6</c:v>
                </c:pt>
                <c:pt idx="17">
                  <c:v>32.6</c:v>
                </c:pt>
                <c:pt idx="18">
                  <c:v>35.1</c:v>
                </c:pt>
                <c:pt idx="19">
                  <c:v>35.799999999999997</c:v>
                </c:pt>
                <c:pt idx="20">
                  <c:v>37.700000000000003</c:v>
                </c:pt>
                <c:pt idx="21">
                  <c:v>40</c:v>
                </c:pt>
                <c:pt idx="22">
                  <c:v>41.6</c:v>
                </c:pt>
                <c:pt idx="23">
                  <c:v>43.9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'CAN + UAN'!$A$26:$A$28</c:f>
              <c:numCache>
                <c:formatCode>General</c:formatCode>
                <c:ptCount val="3"/>
                <c:pt idx="0">
                  <c:v>110</c:v>
                </c:pt>
                <c:pt idx="1">
                  <c:v>106</c:v>
                </c:pt>
                <c:pt idx="2">
                  <c:v>96.2</c:v>
                </c:pt>
              </c:numCache>
            </c:numRef>
          </c:xVal>
          <c:yVal>
            <c:numRef>
              <c:f>'CAN + UAN'!$B$26:$B$28</c:f>
              <c:numCache>
                <c:formatCode>General</c:formatCode>
                <c:ptCount val="3"/>
                <c:pt idx="0">
                  <c:v>32.4</c:v>
                </c:pt>
                <c:pt idx="1">
                  <c:v>41.1</c:v>
                </c:pt>
                <c:pt idx="2">
                  <c:v>19.8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17600"/>
        <c:axId val="78219904"/>
      </c:scatterChart>
      <c:valAx>
        <c:axId val="78217600"/>
        <c:scaling>
          <c:orientation val="minMax"/>
          <c:max val="120"/>
          <c:min val="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219904"/>
        <c:crosses val="autoZero"/>
        <c:crossBetween val="midCat"/>
      </c:valAx>
      <c:valAx>
        <c:axId val="78219904"/>
        <c:scaling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217600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'CAN + UAN'!$A$1:$A$24</c:f>
              <c:numCache>
                <c:formatCode>General</c:formatCode>
                <c:ptCount val="24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100</c:v>
                </c:pt>
                <c:pt idx="6">
                  <c:v>101</c:v>
                </c:pt>
                <c:pt idx="7">
                  <c:v>102</c:v>
                </c:pt>
                <c:pt idx="8">
                  <c:v>103</c:v>
                </c:pt>
                <c:pt idx="9">
                  <c:v>104</c:v>
                </c:pt>
                <c:pt idx="10">
                  <c:v>105</c:v>
                </c:pt>
                <c:pt idx="11">
                  <c:v>106</c:v>
                </c:pt>
                <c:pt idx="12">
                  <c:v>107</c:v>
                </c:pt>
                <c:pt idx="13">
                  <c:v>108</c:v>
                </c:pt>
                <c:pt idx="14">
                  <c:v>109</c:v>
                </c:pt>
                <c:pt idx="15">
                  <c:v>110</c:v>
                </c:pt>
                <c:pt idx="16">
                  <c:v>111</c:v>
                </c:pt>
                <c:pt idx="17">
                  <c:v>112</c:v>
                </c:pt>
                <c:pt idx="18">
                  <c:v>113</c:v>
                </c:pt>
                <c:pt idx="19">
                  <c:v>114</c:v>
                </c:pt>
                <c:pt idx="20">
                  <c:v>115</c:v>
                </c:pt>
                <c:pt idx="21">
                  <c:v>116</c:v>
                </c:pt>
                <c:pt idx="22">
                  <c:v>117</c:v>
                </c:pt>
                <c:pt idx="23">
                  <c:v>118</c:v>
                </c:pt>
              </c:numCache>
            </c:numRef>
          </c:xVal>
          <c:yVal>
            <c:numRef>
              <c:f>'CAN + UAN'!$C$1:$C$24</c:f>
              <c:numCache>
                <c:formatCode>General</c:formatCode>
                <c:ptCount val="24"/>
                <c:pt idx="0">
                  <c:v>40.5</c:v>
                </c:pt>
                <c:pt idx="1">
                  <c:v>42</c:v>
                </c:pt>
                <c:pt idx="2">
                  <c:v>42</c:v>
                </c:pt>
                <c:pt idx="3">
                  <c:v>44</c:v>
                </c:pt>
                <c:pt idx="4">
                  <c:v>43</c:v>
                </c:pt>
                <c:pt idx="5">
                  <c:v>44</c:v>
                </c:pt>
                <c:pt idx="6">
                  <c:v>44.5</c:v>
                </c:pt>
                <c:pt idx="7">
                  <c:v>45</c:v>
                </c:pt>
                <c:pt idx="8">
                  <c:v>46</c:v>
                </c:pt>
                <c:pt idx="9">
                  <c:v>46.5</c:v>
                </c:pt>
                <c:pt idx="10">
                  <c:v>46</c:v>
                </c:pt>
                <c:pt idx="11">
                  <c:v>46</c:v>
                </c:pt>
                <c:pt idx="12">
                  <c:v>47</c:v>
                </c:pt>
                <c:pt idx="13">
                  <c:v>47</c:v>
                </c:pt>
                <c:pt idx="14">
                  <c:v>48</c:v>
                </c:pt>
                <c:pt idx="15">
                  <c:v>47.5</c:v>
                </c:pt>
                <c:pt idx="16">
                  <c:v>51</c:v>
                </c:pt>
                <c:pt idx="17">
                  <c:v>51</c:v>
                </c:pt>
                <c:pt idx="18">
                  <c:v>49</c:v>
                </c:pt>
                <c:pt idx="19">
                  <c:v>49</c:v>
                </c:pt>
                <c:pt idx="20">
                  <c:v>50.5</c:v>
                </c:pt>
                <c:pt idx="21">
                  <c:v>44.5</c:v>
                </c:pt>
                <c:pt idx="22">
                  <c:v>49.5</c:v>
                </c:pt>
                <c:pt idx="23">
                  <c:v>52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'CAN + UAN'!$A$26:$A$28</c:f>
              <c:numCache>
                <c:formatCode>General</c:formatCode>
                <c:ptCount val="3"/>
                <c:pt idx="0">
                  <c:v>110</c:v>
                </c:pt>
                <c:pt idx="1">
                  <c:v>106</c:v>
                </c:pt>
                <c:pt idx="2">
                  <c:v>96.2</c:v>
                </c:pt>
              </c:numCache>
            </c:numRef>
          </c:xVal>
          <c:yVal>
            <c:numRef>
              <c:f>'CAN + UAN'!$C$26:$C$28</c:f>
              <c:numCache>
                <c:formatCode>General</c:formatCode>
                <c:ptCount val="3"/>
                <c:pt idx="0">
                  <c:v>48.8</c:v>
                </c:pt>
                <c:pt idx="1">
                  <c:v>47.6</c:v>
                </c:pt>
                <c:pt idx="2">
                  <c:v>42.5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353152"/>
        <c:axId val="78355456"/>
      </c:scatterChart>
      <c:valAx>
        <c:axId val="78353152"/>
        <c:scaling>
          <c:orientation val="minMax"/>
          <c:max val="120"/>
          <c:min val="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355456"/>
        <c:crosses val="autoZero"/>
        <c:crossBetween val="midCat"/>
      </c:valAx>
      <c:valAx>
        <c:axId val="78355456"/>
        <c:scaling>
          <c:orientation val="minMax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353152"/>
        <c:crosses val="autoZero"/>
        <c:crossBetween val="midCat"/>
        <c:majorUnit val="5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'CAN + UAN'!$A$1:$A$24</c:f>
              <c:numCache>
                <c:formatCode>General</c:formatCode>
                <c:ptCount val="24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100</c:v>
                </c:pt>
                <c:pt idx="6">
                  <c:v>101</c:v>
                </c:pt>
                <c:pt idx="7">
                  <c:v>102</c:v>
                </c:pt>
                <c:pt idx="8">
                  <c:v>103</c:v>
                </c:pt>
                <c:pt idx="9">
                  <c:v>104</c:v>
                </c:pt>
                <c:pt idx="10">
                  <c:v>105</c:v>
                </c:pt>
                <c:pt idx="11">
                  <c:v>106</c:v>
                </c:pt>
                <c:pt idx="12">
                  <c:v>107</c:v>
                </c:pt>
                <c:pt idx="13">
                  <c:v>108</c:v>
                </c:pt>
                <c:pt idx="14">
                  <c:v>109</c:v>
                </c:pt>
                <c:pt idx="15">
                  <c:v>110</c:v>
                </c:pt>
                <c:pt idx="16">
                  <c:v>111</c:v>
                </c:pt>
                <c:pt idx="17">
                  <c:v>112</c:v>
                </c:pt>
                <c:pt idx="18">
                  <c:v>113</c:v>
                </c:pt>
                <c:pt idx="19">
                  <c:v>114</c:v>
                </c:pt>
                <c:pt idx="20">
                  <c:v>115</c:v>
                </c:pt>
                <c:pt idx="21">
                  <c:v>116</c:v>
                </c:pt>
                <c:pt idx="22">
                  <c:v>117</c:v>
                </c:pt>
                <c:pt idx="23">
                  <c:v>118</c:v>
                </c:pt>
              </c:numCache>
            </c:numRef>
          </c:xVal>
          <c:yVal>
            <c:numRef>
              <c:f>'CAN + UAN'!$D$1:$D$24</c:f>
              <c:numCache>
                <c:formatCode>General</c:formatCode>
                <c:ptCount val="24"/>
                <c:pt idx="0">
                  <c:v>59</c:v>
                </c:pt>
                <c:pt idx="1">
                  <c:v>62</c:v>
                </c:pt>
                <c:pt idx="2">
                  <c:v>64</c:v>
                </c:pt>
                <c:pt idx="3">
                  <c:v>61</c:v>
                </c:pt>
                <c:pt idx="4">
                  <c:v>60</c:v>
                </c:pt>
                <c:pt idx="5">
                  <c:v>59</c:v>
                </c:pt>
                <c:pt idx="6">
                  <c:v>62</c:v>
                </c:pt>
                <c:pt idx="7">
                  <c:v>62</c:v>
                </c:pt>
                <c:pt idx="8">
                  <c:v>61</c:v>
                </c:pt>
                <c:pt idx="9">
                  <c:v>61</c:v>
                </c:pt>
                <c:pt idx="10">
                  <c:v>59</c:v>
                </c:pt>
                <c:pt idx="11">
                  <c:v>59</c:v>
                </c:pt>
                <c:pt idx="12">
                  <c:v>58</c:v>
                </c:pt>
                <c:pt idx="13">
                  <c:v>58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58</c:v>
                </c:pt>
                <c:pt idx="19">
                  <c:v>57</c:v>
                </c:pt>
                <c:pt idx="20">
                  <c:v>64</c:v>
                </c:pt>
                <c:pt idx="21">
                  <c:v>63</c:v>
                </c:pt>
                <c:pt idx="22">
                  <c:v>56</c:v>
                </c:pt>
                <c:pt idx="23">
                  <c:v>57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'CAN + UAN'!$A$26:$A$28</c:f>
              <c:numCache>
                <c:formatCode>General</c:formatCode>
                <c:ptCount val="3"/>
                <c:pt idx="0">
                  <c:v>110</c:v>
                </c:pt>
                <c:pt idx="1">
                  <c:v>106</c:v>
                </c:pt>
                <c:pt idx="2">
                  <c:v>96.2</c:v>
                </c:pt>
              </c:numCache>
            </c:numRef>
          </c:xVal>
          <c:yVal>
            <c:numRef>
              <c:f>'CAN + UAN'!$D$26:$D$28</c:f>
              <c:numCache>
                <c:formatCode>General</c:formatCode>
                <c:ptCount val="3"/>
                <c:pt idx="0">
                  <c:v>60</c:v>
                </c:pt>
                <c:pt idx="1">
                  <c:v>53</c:v>
                </c:pt>
                <c:pt idx="2">
                  <c:v>59.8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51840"/>
        <c:axId val="78454144"/>
      </c:scatterChart>
      <c:valAx>
        <c:axId val="78451840"/>
        <c:scaling>
          <c:orientation val="minMax"/>
          <c:max val="120"/>
          <c:min val="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454144"/>
        <c:crosses val="autoZero"/>
        <c:crossBetween val="midCat"/>
      </c:valAx>
      <c:valAx>
        <c:axId val="78454144"/>
        <c:scaling>
          <c:orientation val="minMax"/>
          <c:max val="65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451840"/>
        <c:crosses val="autoZero"/>
        <c:crossBetween val="midCat"/>
        <c:majorUnit val="5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'CAN + UAN'!$A$1:$A$24</c:f>
              <c:numCache>
                <c:formatCode>General</c:formatCode>
                <c:ptCount val="24"/>
                <c:pt idx="0">
                  <c:v>95</c:v>
                </c:pt>
                <c:pt idx="1">
                  <c:v>96</c:v>
                </c:pt>
                <c:pt idx="2">
                  <c:v>97</c:v>
                </c:pt>
                <c:pt idx="3">
                  <c:v>98</c:v>
                </c:pt>
                <c:pt idx="4">
                  <c:v>99</c:v>
                </c:pt>
                <c:pt idx="5">
                  <c:v>100</c:v>
                </c:pt>
                <c:pt idx="6">
                  <c:v>101</c:v>
                </c:pt>
                <c:pt idx="7">
                  <c:v>102</c:v>
                </c:pt>
                <c:pt idx="8">
                  <c:v>103</c:v>
                </c:pt>
                <c:pt idx="9">
                  <c:v>104</c:v>
                </c:pt>
                <c:pt idx="10">
                  <c:v>105</c:v>
                </c:pt>
                <c:pt idx="11">
                  <c:v>106</c:v>
                </c:pt>
                <c:pt idx="12">
                  <c:v>107</c:v>
                </c:pt>
                <c:pt idx="13">
                  <c:v>108</c:v>
                </c:pt>
                <c:pt idx="14">
                  <c:v>109</c:v>
                </c:pt>
                <c:pt idx="15">
                  <c:v>110</c:v>
                </c:pt>
                <c:pt idx="16">
                  <c:v>111</c:v>
                </c:pt>
                <c:pt idx="17">
                  <c:v>112</c:v>
                </c:pt>
                <c:pt idx="18">
                  <c:v>113</c:v>
                </c:pt>
                <c:pt idx="19">
                  <c:v>114</c:v>
                </c:pt>
                <c:pt idx="20">
                  <c:v>115</c:v>
                </c:pt>
                <c:pt idx="21">
                  <c:v>116</c:v>
                </c:pt>
                <c:pt idx="22">
                  <c:v>117</c:v>
                </c:pt>
                <c:pt idx="23">
                  <c:v>118</c:v>
                </c:pt>
              </c:numCache>
            </c:numRef>
          </c:xVal>
          <c:yVal>
            <c:numRef>
              <c:f>'CAN + UAN'!$E$1:$E$24</c:f>
              <c:numCache>
                <c:formatCode>General</c:formatCode>
                <c:ptCount val="24"/>
                <c:pt idx="0">
                  <c:v>1.5</c:v>
                </c:pt>
                <c:pt idx="1">
                  <c:v>2.2000000000000002</c:v>
                </c:pt>
                <c:pt idx="2">
                  <c:v>1.8</c:v>
                </c:pt>
                <c:pt idx="3">
                  <c:v>2.1</c:v>
                </c:pt>
                <c:pt idx="4">
                  <c:v>2.5</c:v>
                </c:pt>
                <c:pt idx="5">
                  <c:v>2.4</c:v>
                </c:pt>
                <c:pt idx="6">
                  <c:v>2.8</c:v>
                </c:pt>
                <c:pt idx="7">
                  <c:v>2.5</c:v>
                </c:pt>
                <c:pt idx="8">
                  <c:v>2.2999999999999998</c:v>
                </c:pt>
                <c:pt idx="9">
                  <c:v>2.6</c:v>
                </c:pt>
                <c:pt idx="10">
                  <c:v>2.6</c:v>
                </c:pt>
                <c:pt idx="11">
                  <c:v>2.5</c:v>
                </c:pt>
                <c:pt idx="12">
                  <c:v>2.2999999999999998</c:v>
                </c:pt>
                <c:pt idx="13">
                  <c:v>2.4</c:v>
                </c:pt>
                <c:pt idx="14">
                  <c:v>2.4</c:v>
                </c:pt>
                <c:pt idx="15">
                  <c:v>2.9</c:v>
                </c:pt>
                <c:pt idx="16">
                  <c:v>2</c:v>
                </c:pt>
                <c:pt idx="17">
                  <c:v>1.8</c:v>
                </c:pt>
                <c:pt idx="18">
                  <c:v>2.4</c:v>
                </c:pt>
                <c:pt idx="19">
                  <c:v>2.7</c:v>
                </c:pt>
                <c:pt idx="20">
                  <c:v>2</c:v>
                </c:pt>
                <c:pt idx="21">
                  <c:v>1.5</c:v>
                </c:pt>
                <c:pt idx="22">
                  <c:v>2.2000000000000002</c:v>
                </c:pt>
                <c:pt idx="23">
                  <c:v>1.9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'CAN + UAN'!$A$26:$A$28</c:f>
              <c:numCache>
                <c:formatCode>General</c:formatCode>
                <c:ptCount val="3"/>
                <c:pt idx="0">
                  <c:v>110</c:v>
                </c:pt>
                <c:pt idx="1">
                  <c:v>106</c:v>
                </c:pt>
                <c:pt idx="2">
                  <c:v>96.2</c:v>
                </c:pt>
              </c:numCache>
            </c:numRef>
          </c:xVal>
          <c:yVal>
            <c:numRef>
              <c:f>'CAN + UAN'!$F$26:$F$28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08800"/>
        <c:axId val="78511104"/>
      </c:scatterChart>
      <c:valAx>
        <c:axId val="78508800"/>
        <c:scaling>
          <c:orientation val="minMax"/>
          <c:max val="120"/>
          <c:min val="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511104"/>
        <c:crosses val="autoZero"/>
        <c:crossBetween val="midCat"/>
      </c:valAx>
      <c:valAx>
        <c:axId val="78511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50880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'JPE + SAP + AUP'!$A$1:$A$29</c:f>
              <c:numCache>
                <c:formatCode>General</c:formatCode>
                <c:ptCount val="29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  <c:pt idx="3">
                  <c:v>106</c:v>
                </c:pt>
                <c:pt idx="4">
                  <c:v>107</c:v>
                </c:pt>
                <c:pt idx="5">
                  <c:v>108</c:v>
                </c:pt>
                <c:pt idx="6">
                  <c:v>109</c:v>
                </c:pt>
                <c:pt idx="7">
                  <c:v>110</c:v>
                </c:pt>
                <c:pt idx="8">
                  <c:v>111</c:v>
                </c:pt>
                <c:pt idx="9">
                  <c:v>112</c:v>
                </c:pt>
                <c:pt idx="10">
                  <c:v>113</c:v>
                </c:pt>
                <c:pt idx="11">
                  <c:v>114</c:v>
                </c:pt>
                <c:pt idx="12">
                  <c:v>115</c:v>
                </c:pt>
                <c:pt idx="13">
                  <c:v>116</c:v>
                </c:pt>
                <c:pt idx="14">
                  <c:v>117</c:v>
                </c:pt>
                <c:pt idx="15">
                  <c:v>118</c:v>
                </c:pt>
                <c:pt idx="16">
                  <c:v>119</c:v>
                </c:pt>
                <c:pt idx="17">
                  <c:v>120</c:v>
                </c:pt>
                <c:pt idx="18">
                  <c:v>121</c:v>
                </c:pt>
                <c:pt idx="19">
                  <c:v>122</c:v>
                </c:pt>
                <c:pt idx="20">
                  <c:v>123</c:v>
                </c:pt>
                <c:pt idx="21">
                  <c:v>124</c:v>
                </c:pt>
                <c:pt idx="22">
                  <c:v>125</c:v>
                </c:pt>
                <c:pt idx="23">
                  <c:v>126</c:v>
                </c:pt>
                <c:pt idx="24">
                  <c:v>127</c:v>
                </c:pt>
                <c:pt idx="25">
                  <c:v>128</c:v>
                </c:pt>
                <c:pt idx="26">
                  <c:v>129</c:v>
                </c:pt>
                <c:pt idx="27">
                  <c:v>130</c:v>
                </c:pt>
                <c:pt idx="28">
                  <c:v>131</c:v>
                </c:pt>
              </c:numCache>
            </c:numRef>
          </c:xVal>
          <c:yVal>
            <c:numRef>
              <c:f>'JPE + SAP + AUP'!$B$1:$B$29</c:f>
              <c:numCache>
                <c:formatCode>General</c:formatCode>
                <c:ptCount val="29"/>
                <c:pt idx="0">
                  <c:v>344.2</c:v>
                </c:pt>
                <c:pt idx="1">
                  <c:v>344.2</c:v>
                </c:pt>
                <c:pt idx="2">
                  <c:v>345.3</c:v>
                </c:pt>
                <c:pt idx="3">
                  <c:v>345.8</c:v>
                </c:pt>
                <c:pt idx="4">
                  <c:v>346.9</c:v>
                </c:pt>
                <c:pt idx="5">
                  <c:v>347.9</c:v>
                </c:pt>
                <c:pt idx="6">
                  <c:v>348.4</c:v>
                </c:pt>
                <c:pt idx="7">
                  <c:v>348.5</c:v>
                </c:pt>
                <c:pt idx="8">
                  <c:v>349.5</c:v>
                </c:pt>
                <c:pt idx="9">
                  <c:v>350</c:v>
                </c:pt>
                <c:pt idx="10">
                  <c:v>351.7</c:v>
                </c:pt>
                <c:pt idx="11">
                  <c:v>352.9</c:v>
                </c:pt>
                <c:pt idx="12">
                  <c:v>353</c:v>
                </c:pt>
                <c:pt idx="13">
                  <c:v>354.6</c:v>
                </c:pt>
                <c:pt idx="14">
                  <c:v>355.1</c:v>
                </c:pt>
                <c:pt idx="15">
                  <c:v>355.6</c:v>
                </c:pt>
                <c:pt idx="16">
                  <c:v>356.1</c:v>
                </c:pt>
                <c:pt idx="17">
                  <c:v>357.4</c:v>
                </c:pt>
                <c:pt idx="18">
                  <c:v>358.7</c:v>
                </c:pt>
                <c:pt idx="19">
                  <c:v>359.2</c:v>
                </c:pt>
                <c:pt idx="20">
                  <c:v>360.5</c:v>
                </c:pt>
                <c:pt idx="21">
                  <c:v>361.6</c:v>
                </c:pt>
                <c:pt idx="22">
                  <c:v>362.1</c:v>
                </c:pt>
                <c:pt idx="23">
                  <c:v>361.5</c:v>
                </c:pt>
                <c:pt idx="24">
                  <c:v>363.3</c:v>
                </c:pt>
                <c:pt idx="25">
                  <c:v>364.7</c:v>
                </c:pt>
                <c:pt idx="26">
                  <c:v>362.6</c:v>
                </c:pt>
                <c:pt idx="27">
                  <c:v>365.7</c:v>
                </c:pt>
                <c:pt idx="28">
                  <c:v>366.8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'JPE + SAP + AUP'!$A$31:$A$33</c:f>
              <c:numCache>
                <c:formatCode>General</c:formatCode>
                <c:ptCount val="3"/>
                <c:pt idx="0">
                  <c:v>107.5</c:v>
                </c:pt>
                <c:pt idx="1">
                  <c:v>112</c:v>
                </c:pt>
                <c:pt idx="2">
                  <c:v>132</c:v>
                </c:pt>
              </c:numCache>
            </c:numRef>
          </c:xVal>
          <c:yVal>
            <c:numRef>
              <c:f>'JPE + SAP + AUP'!$B$31:$B$33</c:f>
              <c:numCache>
                <c:formatCode>General</c:formatCode>
                <c:ptCount val="3"/>
                <c:pt idx="0">
                  <c:v>340</c:v>
                </c:pt>
                <c:pt idx="1">
                  <c:v>351</c:v>
                </c:pt>
                <c:pt idx="2">
                  <c:v>367.5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98144"/>
        <c:axId val="78600448"/>
      </c:scatterChart>
      <c:valAx>
        <c:axId val="78598144"/>
        <c:scaling>
          <c:orientation val="minMax"/>
          <c:max val="135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600448"/>
        <c:crosses val="autoZero"/>
        <c:crossBetween val="midCat"/>
      </c:valAx>
      <c:valAx>
        <c:axId val="78600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5981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'JPE + SAP + AUP'!$A$1:$A$29</c:f>
              <c:numCache>
                <c:formatCode>General</c:formatCode>
                <c:ptCount val="29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  <c:pt idx="3">
                  <c:v>106</c:v>
                </c:pt>
                <c:pt idx="4">
                  <c:v>107</c:v>
                </c:pt>
                <c:pt idx="5">
                  <c:v>108</c:v>
                </c:pt>
                <c:pt idx="6">
                  <c:v>109</c:v>
                </c:pt>
                <c:pt idx="7">
                  <c:v>110</c:v>
                </c:pt>
                <c:pt idx="8">
                  <c:v>111</c:v>
                </c:pt>
                <c:pt idx="9">
                  <c:v>112</c:v>
                </c:pt>
                <c:pt idx="10">
                  <c:v>113</c:v>
                </c:pt>
                <c:pt idx="11">
                  <c:v>114</c:v>
                </c:pt>
                <c:pt idx="12">
                  <c:v>115</c:v>
                </c:pt>
                <c:pt idx="13">
                  <c:v>116</c:v>
                </c:pt>
                <c:pt idx="14">
                  <c:v>117</c:v>
                </c:pt>
                <c:pt idx="15">
                  <c:v>118</c:v>
                </c:pt>
                <c:pt idx="16">
                  <c:v>119</c:v>
                </c:pt>
                <c:pt idx="17">
                  <c:v>120</c:v>
                </c:pt>
                <c:pt idx="18">
                  <c:v>121</c:v>
                </c:pt>
                <c:pt idx="19">
                  <c:v>122</c:v>
                </c:pt>
                <c:pt idx="20">
                  <c:v>123</c:v>
                </c:pt>
                <c:pt idx="21">
                  <c:v>124</c:v>
                </c:pt>
                <c:pt idx="22">
                  <c:v>125</c:v>
                </c:pt>
                <c:pt idx="23">
                  <c:v>126</c:v>
                </c:pt>
                <c:pt idx="24">
                  <c:v>127</c:v>
                </c:pt>
                <c:pt idx="25">
                  <c:v>128</c:v>
                </c:pt>
                <c:pt idx="26">
                  <c:v>129</c:v>
                </c:pt>
                <c:pt idx="27">
                  <c:v>130</c:v>
                </c:pt>
                <c:pt idx="28">
                  <c:v>131</c:v>
                </c:pt>
              </c:numCache>
            </c:numRef>
          </c:xVal>
          <c:yVal>
            <c:numRef>
              <c:f>'JPE + SAP + AUP'!$C$1:$C$29</c:f>
              <c:numCache>
                <c:formatCode>General</c:formatCode>
                <c:ptCount val="29"/>
                <c:pt idx="0">
                  <c:v>10</c:v>
                </c:pt>
                <c:pt idx="1">
                  <c:v>10</c:v>
                </c:pt>
                <c:pt idx="2">
                  <c:v>10.5</c:v>
                </c:pt>
                <c:pt idx="3">
                  <c:v>10.5</c:v>
                </c:pt>
                <c:pt idx="4">
                  <c:v>11</c:v>
                </c:pt>
                <c:pt idx="5">
                  <c:v>11</c:v>
                </c:pt>
                <c:pt idx="6">
                  <c:v>11</c:v>
                </c:pt>
                <c:pt idx="7">
                  <c:v>11.5</c:v>
                </c:pt>
                <c:pt idx="8">
                  <c:v>11.5</c:v>
                </c:pt>
                <c:pt idx="9">
                  <c:v>11.5</c:v>
                </c:pt>
                <c:pt idx="10">
                  <c:v>12</c:v>
                </c:pt>
                <c:pt idx="11">
                  <c:v>12.5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14.5</c:v>
                </c:pt>
                <c:pt idx="18">
                  <c:v>14</c:v>
                </c:pt>
                <c:pt idx="19">
                  <c:v>14</c:v>
                </c:pt>
                <c:pt idx="20">
                  <c:v>16.5</c:v>
                </c:pt>
                <c:pt idx="21">
                  <c:v>15.5</c:v>
                </c:pt>
                <c:pt idx="22">
                  <c:v>15.5</c:v>
                </c:pt>
                <c:pt idx="23">
                  <c:v>14</c:v>
                </c:pt>
                <c:pt idx="24">
                  <c:v>16</c:v>
                </c:pt>
                <c:pt idx="25">
                  <c:v>16.5</c:v>
                </c:pt>
                <c:pt idx="26">
                  <c:v>13.5</c:v>
                </c:pt>
                <c:pt idx="27">
                  <c:v>16.5</c:v>
                </c:pt>
                <c:pt idx="28">
                  <c:v>16.5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'JPE + SAP + AUP'!$A$31:$A$33</c:f>
              <c:numCache>
                <c:formatCode>General</c:formatCode>
                <c:ptCount val="3"/>
                <c:pt idx="0">
                  <c:v>107.5</c:v>
                </c:pt>
                <c:pt idx="1">
                  <c:v>112</c:v>
                </c:pt>
                <c:pt idx="2">
                  <c:v>132</c:v>
                </c:pt>
              </c:numCache>
            </c:numRef>
          </c:xVal>
          <c:yVal>
            <c:numRef>
              <c:f>'JPE + SAP + AUP'!$C$31:$C$33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18.3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778752"/>
        <c:axId val="78781056"/>
      </c:scatterChart>
      <c:valAx>
        <c:axId val="78778752"/>
        <c:scaling>
          <c:orientation val="minMax"/>
          <c:max val="135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781056"/>
        <c:crosses val="autoZero"/>
        <c:crossBetween val="midCat"/>
      </c:valAx>
      <c:valAx>
        <c:axId val="78781056"/>
        <c:scaling>
          <c:orientation val="minMax"/>
          <c:max val="20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778752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99"/>
            </a:solidFill>
          </c:spPr>
          <c:invertIfNegative val="0"/>
          <c:cat>
            <c:strRef>
              <c:f>Tabelle2!$A$27:$A$62</c:f>
              <c:strCache>
                <c:ptCount val="36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90-100</c:v>
                </c:pt>
                <c:pt idx="10">
                  <c:v>100-110</c:v>
                </c:pt>
                <c:pt idx="11">
                  <c:v>110-120</c:v>
                </c:pt>
                <c:pt idx="12">
                  <c:v>120-130</c:v>
                </c:pt>
                <c:pt idx="13">
                  <c:v>130-140</c:v>
                </c:pt>
                <c:pt idx="14">
                  <c:v>140-150</c:v>
                </c:pt>
                <c:pt idx="15">
                  <c:v>150-160</c:v>
                </c:pt>
                <c:pt idx="16">
                  <c:v>160-170</c:v>
                </c:pt>
                <c:pt idx="17">
                  <c:v>170-180</c:v>
                </c:pt>
                <c:pt idx="18">
                  <c:v>180-190</c:v>
                </c:pt>
                <c:pt idx="19">
                  <c:v>190-200</c:v>
                </c:pt>
                <c:pt idx="20">
                  <c:v>200-210</c:v>
                </c:pt>
                <c:pt idx="21">
                  <c:v>210-220</c:v>
                </c:pt>
                <c:pt idx="22">
                  <c:v>220-230</c:v>
                </c:pt>
                <c:pt idx="23">
                  <c:v>230-240</c:v>
                </c:pt>
                <c:pt idx="24">
                  <c:v>240-250</c:v>
                </c:pt>
                <c:pt idx="25">
                  <c:v>250-260</c:v>
                </c:pt>
                <c:pt idx="26">
                  <c:v>260-270</c:v>
                </c:pt>
                <c:pt idx="27">
                  <c:v>270-280</c:v>
                </c:pt>
                <c:pt idx="28">
                  <c:v>280-290</c:v>
                </c:pt>
                <c:pt idx="29">
                  <c:v>290-300</c:v>
                </c:pt>
                <c:pt idx="30">
                  <c:v>300-310</c:v>
                </c:pt>
                <c:pt idx="31">
                  <c:v>310-320</c:v>
                </c:pt>
                <c:pt idx="32">
                  <c:v>320-330</c:v>
                </c:pt>
                <c:pt idx="33">
                  <c:v>330-340</c:v>
                </c:pt>
                <c:pt idx="34">
                  <c:v>340-350</c:v>
                </c:pt>
                <c:pt idx="35">
                  <c:v>350-360</c:v>
                </c:pt>
              </c:strCache>
            </c:strRef>
          </c:cat>
          <c:val>
            <c:numRef>
              <c:f>Tabelle2!$B$27:$B$62</c:f>
              <c:numCache>
                <c:formatCode>General</c:formatCode>
                <c:ptCount val="36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1</c:v>
                </c:pt>
                <c:pt idx="4">
                  <c:v>9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7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6</c:v>
                </c:pt>
                <c:pt idx="16">
                  <c:v>6</c:v>
                </c:pt>
                <c:pt idx="17">
                  <c:v>1</c:v>
                </c:pt>
                <c:pt idx="18">
                  <c:v>2</c:v>
                </c:pt>
                <c:pt idx="19">
                  <c:v>5</c:v>
                </c:pt>
                <c:pt idx="20">
                  <c:v>6</c:v>
                </c:pt>
                <c:pt idx="21">
                  <c:v>5</c:v>
                </c:pt>
                <c:pt idx="22">
                  <c:v>5</c:v>
                </c:pt>
                <c:pt idx="23">
                  <c:v>6</c:v>
                </c:pt>
                <c:pt idx="24">
                  <c:v>4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3</c:v>
                </c:pt>
                <c:pt idx="29">
                  <c:v>2</c:v>
                </c:pt>
                <c:pt idx="30">
                  <c:v>5</c:v>
                </c:pt>
                <c:pt idx="31">
                  <c:v>3</c:v>
                </c:pt>
                <c:pt idx="32">
                  <c:v>2</c:v>
                </c:pt>
                <c:pt idx="33">
                  <c:v>4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77408"/>
        <c:axId val="68979328"/>
      </c:barChart>
      <c:catAx>
        <c:axId val="68977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de-DE"/>
          </a:p>
        </c:txPr>
        <c:crossAx val="68979328"/>
        <c:crosses val="autoZero"/>
        <c:auto val="1"/>
        <c:lblAlgn val="ctr"/>
        <c:lblOffset val="100"/>
        <c:noMultiLvlLbl val="0"/>
      </c:catAx>
      <c:valAx>
        <c:axId val="68979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Showers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897740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</a:defRPr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'JPE + SAP + AUP'!$A$1:$A$29</c:f>
              <c:numCache>
                <c:formatCode>General</c:formatCode>
                <c:ptCount val="29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  <c:pt idx="3">
                  <c:v>106</c:v>
                </c:pt>
                <c:pt idx="4">
                  <c:v>107</c:v>
                </c:pt>
                <c:pt idx="5">
                  <c:v>108</c:v>
                </c:pt>
                <c:pt idx="6">
                  <c:v>109</c:v>
                </c:pt>
                <c:pt idx="7">
                  <c:v>110</c:v>
                </c:pt>
                <c:pt idx="8">
                  <c:v>111</c:v>
                </c:pt>
                <c:pt idx="9">
                  <c:v>112</c:v>
                </c:pt>
                <c:pt idx="10">
                  <c:v>113</c:v>
                </c:pt>
                <c:pt idx="11">
                  <c:v>114</c:v>
                </c:pt>
                <c:pt idx="12">
                  <c:v>115</c:v>
                </c:pt>
                <c:pt idx="13">
                  <c:v>116</c:v>
                </c:pt>
                <c:pt idx="14">
                  <c:v>117</c:v>
                </c:pt>
                <c:pt idx="15">
                  <c:v>118</c:v>
                </c:pt>
                <c:pt idx="16">
                  <c:v>119</c:v>
                </c:pt>
                <c:pt idx="17">
                  <c:v>120</c:v>
                </c:pt>
                <c:pt idx="18">
                  <c:v>121</c:v>
                </c:pt>
                <c:pt idx="19">
                  <c:v>122</c:v>
                </c:pt>
                <c:pt idx="20">
                  <c:v>123</c:v>
                </c:pt>
                <c:pt idx="21">
                  <c:v>124</c:v>
                </c:pt>
                <c:pt idx="22">
                  <c:v>125</c:v>
                </c:pt>
                <c:pt idx="23">
                  <c:v>126</c:v>
                </c:pt>
                <c:pt idx="24">
                  <c:v>127</c:v>
                </c:pt>
                <c:pt idx="25">
                  <c:v>128</c:v>
                </c:pt>
                <c:pt idx="26">
                  <c:v>129</c:v>
                </c:pt>
                <c:pt idx="27">
                  <c:v>130</c:v>
                </c:pt>
                <c:pt idx="28">
                  <c:v>131</c:v>
                </c:pt>
              </c:numCache>
            </c:numRef>
          </c:xVal>
          <c:yVal>
            <c:numRef>
              <c:f>'JPE + SAP + AUP'!$D$1:$D$29</c:f>
              <c:numCache>
                <c:formatCode>General</c:formatCode>
                <c:ptCount val="29"/>
                <c:pt idx="0">
                  <c:v>65</c:v>
                </c:pt>
                <c:pt idx="1">
                  <c:v>65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67</c:v>
                </c:pt>
                <c:pt idx="7">
                  <c:v>69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1">
                  <c:v>67</c:v>
                </c:pt>
                <c:pt idx="12">
                  <c:v>67</c:v>
                </c:pt>
                <c:pt idx="13">
                  <c:v>68</c:v>
                </c:pt>
                <c:pt idx="14">
                  <c:v>67</c:v>
                </c:pt>
                <c:pt idx="15">
                  <c:v>67</c:v>
                </c:pt>
                <c:pt idx="16">
                  <c:v>65</c:v>
                </c:pt>
                <c:pt idx="17">
                  <c:v>71</c:v>
                </c:pt>
                <c:pt idx="18">
                  <c:v>70</c:v>
                </c:pt>
                <c:pt idx="19">
                  <c:v>70</c:v>
                </c:pt>
                <c:pt idx="20">
                  <c:v>66</c:v>
                </c:pt>
                <c:pt idx="21">
                  <c:v>65</c:v>
                </c:pt>
                <c:pt idx="22">
                  <c:v>66</c:v>
                </c:pt>
                <c:pt idx="23">
                  <c:v>67</c:v>
                </c:pt>
                <c:pt idx="24">
                  <c:v>67</c:v>
                </c:pt>
                <c:pt idx="25">
                  <c:v>66</c:v>
                </c:pt>
                <c:pt idx="26">
                  <c:v>67</c:v>
                </c:pt>
                <c:pt idx="27">
                  <c:v>67</c:v>
                </c:pt>
                <c:pt idx="28">
                  <c:v>64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'JPE + SAP + AUP'!$A$31:$A$33</c:f>
              <c:numCache>
                <c:formatCode>General</c:formatCode>
                <c:ptCount val="3"/>
                <c:pt idx="0">
                  <c:v>107.5</c:v>
                </c:pt>
                <c:pt idx="1">
                  <c:v>112</c:v>
                </c:pt>
                <c:pt idx="2">
                  <c:v>132</c:v>
                </c:pt>
              </c:numCache>
            </c:numRef>
          </c:xVal>
          <c:yVal>
            <c:numRef>
              <c:f>'JPE + SAP + AUP'!$D$31:$D$33</c:f>
              <c:numCache>
                <c:formatCode>General</c:formatCode>
                <c:ptCount val="3"/>
                <c:pt idx="0">
                  <c:v>62</c:v>
                </c:pt>
                <c:pt idx="1">
                  <c:v>65</c:v>
                </c:pt>
                <c:pt idx="2">
                  <c:v>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28288"/>
        <c:axId val="78830592"/>
      </c:scatterChart>
      <c:valAx>
        <c:axId val="78828288"/>
        <c:scaling>
          <c:orientation val="minMax"/>
          <c:max val="135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830592"/>
        <c:crosses val="autoZero"/>
        <c:crossBetween val="midCat"/>
      </c:valAx>
      <c:valAx>
        <c:axId val="78830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828288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'JPE + SAP + AUP'!$A$1:$A$29</c:f>
              <c:numCache>
                <c:formatCode>General</c:formatCode>
                <c:ptCount val="29"/>
                <c:pt idx="0">
                  <c:v>103</c:v>
                </c:pt>
                <c:pt idx="1">
                  <c:v>104</c:v>
                </c:pt>
                <c:pt idx="2">
                  <c:v>105</c:v>
                </c:pt>
                <c:pt idx="3">
                  <c:v>106</c:v>
                </c:pt>
                <c:pt idx="4">
                  <c:v>107</c:v>
                </c:pt>
                <c:pt idx="5">
                  <c:v>108</c:v>
                </c:pt>
                <c:pt idx="6">
                  <c:v>109</c:v>
                </c:pt>
                <c:pt idx="7">
                  <c:v>110</c:v>
                </c:pt>
                <c:pt idx="8">
                  <c:v>111</c:v>
                </c:pt>
                <c:pt idx="9">
                  <c:v>112</c:v>
                </c:pt>
                <c:pt idx="10">
                  <c:v>113</c:v>
                </c:pt>
                <c:pt idx="11">
                  <c:v>114</c:v>
                </c:pt>
                <c:pt idx="12">
                  <c:v>115</c:v>
                </c:pt>
                <c:pt idx="13">
                  <c:v>116</c:v>
                </c:pt>
                <c:pt idx="14">
                  <c:v>117</c:v>
                </c:pt>
                <c:pt idx="15">
                  <c:v>118</c:v>
                </c:pt>
                <c:pt idx="16">
                  <c:v>119</c:v>
                </c:pt>
                <c:pt idx="17">
                  <c:v>120</c:v>
                </c:pt>
                <c:pt idx="18">
                  <c:v>121</c:v>
                </c:pt>
                <c:pt idx="19">
                  <c:v>122</c:v>
                </c:pt>
                <c:pt idx="20">
                  <c:v>123</c:v>
                </c:pt>
                <c:pt idx="21">
                  <c:v>124</c:v>
                </c:pt>
                <c:pt idx="22">
                  <c:v>125</c:v>
                </c:pt>
                <c:pt idx="23">
                  <c:v>126</c:v>
                </c:pt>
                <c:pt idx="24">
                  <c:v>127</c:v>
                </c:pt>
                <c:pt idx="25">
                  <c:v>128</c:v>
                </c:pt>
                <c:pt idx="26">
                  <c:v>129</c:v>
                </c:pt>
                <c:pt idx="27">
                  <c:v>130</c:v>
                </c:pt>
                <c:pt idx="28">
                  <c:v>131</c:v>
                </c:pt>
              </c:numCache>
            </c:numRef>
          </c:xVal>
          <c:yVal>
            <c:numRef>
              <c:f>'JPE + SAP + AUP'!$E$1:$E$29</c:f>
              <c:numCache>
                <c:formatCode>General</c:formatCode>
                <c:ptCount val="29"/>
                <c:pt idx="0">
                  <c:v>1.2</c:v>
                </c:pt>
                <c:pt idx="1">
                  <c:v>1.3</c:v>
                </c:pt>
                <c:pt idx="2">
                  <c:v>1.7</c:v>
                </c:pt>
                <c:pt idx="3">
                  <c:v>1.9</c:v>
                </c:pt>
                <c:pt idx="4">
                  <c:v>2.1</c:v>
                </c:pt>
                <c:pt idx="5">
                  <c:v>2.8</c:v>
                </c:pt>
                <c:pt idx="6">
                  <c:v>2.1</c:v>
                </c:pt>
                <c:pt idx="7">
                  <c:v>2.2999999999999998</c:v>
                </c:pt>
                <c:pt idx="8">
                  <c:v>2</c:v>
                </c:pt>
                <c:pt idx="9">
                  <c:v>1.8</c:v>
                </c:pt>
                <c:pt idx="10">
                  <c:v>1.6</c:v>
                </c:pt>
                <c:pt idx="11">
                  <c:v>2.1</c:v>
                </c:pt>
                <c:pt idx="12">
                  <c:v>1.9</c:v>
                </c:pt>
                <c:pt idx="13">
                  <c:v>1.5</c:v>
                </c:pt>
                <c:pt idx="14">
                  <c:v>1.6</c:v>
                </c:pt>
                <c:pt idx="15">
                  <c:v>1.6</c:v>
                </c:pt>
                <c:pt idx="16">
                  <c:v>1.2</c:v>
                </c:pt>
                <c:pt idx="17">
                  <c:v>1.3</c:v>
                </c:pt>
                <c:pt idx="18">
                  <c:v>1.3</c:v>
                </c:pt>
                <c:pt idx="19">
                  <c:v>1.6</c:v>
                </c:pt>
                <c:pt idx="20">
                  <c:v>1.4</c:v>
                </c:pt>
                <c:pt idx="21">
                  <c:v>1.4</c:v>
                </c:pt>
                <c:pt idx="22">
                  <c:v>1.4</c:v>
                </c:pt>
                <c:pt idx="23">
                  <c:v>0.8</c:v>
                </c:pt>
                <c:pt idx="24">
                  <c:v>1.1000000000000001</c:v>
                </c:pt>
                <c:pt idx="25">
                  <c:v>0.9</c:v>
                </c:pt>
                <c:pt idx="26">
                  <c:v>0.8</c:v>
                </c:pt>
                <c:pt idx="27">
                  <c:v>0.9</c:v>
                </c:pt>
                <c:pt idx="28">
                  <c:v>1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'JPE + SAP + AUP'!$A$31:$A$33</c:f>
              <c:numCache>
                <c:formatCode>General</c:formatCode>
                <c:ptCount val="3"/>
                <c:pt idx="0">
                  <c:v>107.5</c:v>
                </c:pt>
                <c:pt idx="1">
                  <c:v>112</c:v>
                </c:pt>
                <c:pt idx="2">
                  <c:v>132</c:v>
                </c:pt>
              </c:numCache>
            </c:numRef>
          </c:xVal>
          <c:yVal>
            <c:numRef>
              <c:f>'JPE + SAP + AUP'!$F$31:$F$33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89344"/>
        <c:axId val="78891648"/>
      </c:scatterChart>
      <c:valAx>
        <c:axId val="78889344"/>
        <c:scaling>
          <c:orientation val="minMax"/>
          <c:max val="135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891648"/>
        <c:crosses val="autoZero"/>
        <c:crossBetween val="midCat"/>
      </c:valAx>
      <c:valAx>
        <c:axId val="78891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8893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'SDA + AIC'!$A$1:$A$49</c:f>
              <c:numCache>
                <c:formatCode>General</c:formatCode>
                <c:ptCount val="49"/>
                <c:pt idx="0">
                  <c:v>117</c:v>
                </c:pt>
                <c:pt idx="1">
                  <c:v>118</c:v>
                </c:pt>
                <c:pt idx="2">
                  <c:v>119</c:v>
                </c:pt>
                <c:pt idx="3">
                  <c:v>120</c:v>
                </c:pt>
                <c:pt idx="4">
                  <c:v>121</c:v>
                </c:pt>
                <c:pt idx="5">
                  <c:v>122</c:v>
                </c:pt>
                <c:pt idx="6">
                  <c:v>123</c:v>
                </c:pt>
                <c:pt idx="7">
                  <c:v>124</c:v>
                </c:pt>
                <c:pt idx="8">
                  <c:v>125</c:v>
                </c:pt>
                <c:pt idx="9">
                  <c:v>126</c:v>
                </c:pt>
                <c:pt idx="10">
                  <c:v>127</c:v>
                </c:pt>
                <c:pt idx="11">
                  <c:v>128</c:v>
                </c:pt>
                <c:pt idx="12">
                  <c:v>129</c:v>
                </c:pt>
                <c:pt idx="13">
                  <c:v>130</c:v>
                </c:pt>
                <c:pt idx="14">
                  <c:v>131</c:v>
                </c:pt>
                <c:pt idx="15">
                  <c:v>132</c:v>
                </c:pt>
                <c:pt idx="16">
                  <c:v>133</c:v>
                </c:pt>
                <c:pt idx="17">
                  <c:v>134</c:v>
                </c:pt>
                <c:pt idx="18">
                  <c:v>135</c:v>
                </c:pt>
                <c:pt idx="19">
                  <c:v>136</c:v>
                </c:pt>
                <c:pt idx="20">
                  <c:v>137</c:v>
                </c:pt>
                <c:pt idx="21">
                  <c:v>138</c:v>
                </c:pt>
                <c:pt idx="22">
                  <c:v>139</c:v>
                </c:pt>
                <c:pt idx="23">
                  <c:v>140</c:v>
                </c:pt>
                <c:pt idx="24">
                  <c:v>141</c:v>
                </c:pt>
                <c:pt idx="25">
                  <c:v>142</c:v>
                </c:pt>
                <c:pt idx="26">
                  <c:v>143</c:v>
                </c:pt>
                <c:pt idx="27">
                  <c:v>144</c:v>
                </c:pt>
                <c:pt idx="28">
                  <c:v>145</c:v>
                </c:pt>
                <c:pt idx="29">
                  <c:v>146</c:v>
                </c:pt>
                <c:pt idx="30">
                  <c:v>147</c:v>
                </c:pt>
                <c:pt idx="31">
                  <c:v>148</c:v>
                </c:pt>
                <c:pt idx="32">
                  <c:v>149</c:v>
                </c:pt>
                <c:pt idx="33">
                  <c:v>150</c:v>
                </c:pt>
                <c:pt idx="34">
                  <c:v>151</c:v>
                </c:pt>
                <c:pt idx="35">
                  <c:v>152</c:v>
                </c:pt>
                <c:pt idx="36">
                  <c:v>153</c:v>
                </c:pt>
                <c:pt idx="37">
                  <c:v>154</c:v>
                </c:pt>
                <c:pt idx="38">
                  <c:v>155</c:v>
                </c:pt>
                <c:pt idx="39">
                  <c:v>156</c:v>
                </c:pt>
                <c:pt idx="40">
                  <c:v>157</c:v>
                </c:pt>
                <c:pt idx="41">
                  <c:v>158</c:v>
                </c:pt>
                <c:pt idx="42">
                  <c:v>159</c:v>
                </c:pt>
                <c:pt idx="43">
                  <c:v>160</c:v>
                </c:pt>
                <c:pt idx="44">
                  <c:v>161</c:v>
                </c:pt>
                <c:pt idx="45">
                  <c:v>162</c:v>
                </c:pt>
                <c:pt idx="46">
                  <c:v>163</c:v>
                </c:pt>
                <c:pt idx="47">
                  <c:v>164</c:v>
                </c:pt>
                <c:pt idx="48">
                  <c:v>165</c:v>
                </c:pt>
              </c:numCache>
            </c:numRef>
          </c:xVal>
          <c:yVal>
            <c:numRef>
              <c:f>'SDA + AIC'!$B$1:$B$49</c:f>
              <c:numCache>
                <c:formatCode>General</c:formatCode>
                <c:ptCount val="49"/>
                <c:pt idx="0">
                  <c:v>333.2</c:v>
                </c:pt>
                <c:pt idx="1">
                  <c:v>332.7</c:v>
                </c:pt>
                <c:pt idx="2">
                  <c:v>334</c:v>
                </c:pt>
                <c:pt idx="3">
                  <c:v>335.1</c:v>
                </c:pt>
                <c:pt idx="4">
                  <c:v>336.1</c:v>
                </c:pt>
                <c:pt idx="5">
                  <c:v>336.7</c:v>
                </c:pt>
                <c:pt idx="6">
                  <c:v>337.2</c:v>
                </c:pt>
                <c:pt idx="7">
                  <c:v>338.3</c:v>
                </c:pt>
                <c:pt idx="8">
                  <c:v>339</c:v>
                </c:pt>
                <c:pt idx="9">
                  <c:v>340</c:v>
                </c:pt>
                <c:pt idx="10">
                  <c:v>340.7</c:v>
                </c:pt>
                <c:pt idx="11">
                  <c:v>341.2</c:v>
                </c:pt>
                <c:pt idx="12">
                  <c:v>341.7</c:v>
                </c:pt>
                <c:pt idx="13">
                  <c:v>342.3</c:v>
                </c:pt>
                <c:pt idx="14">
                  <c:v>343.5</c:v>
                </c:pt>
                <c:pt idx="15">
                  <c:v>344.7</c:v>
                </c:pt>
                <c:pt idx="16">
                  <c:v>344.7</c:v>
                </c:pt>
                <c:pt idx="17">
                  <c:v>345.5</c:v>
                </c:pt>
                <c:pt idx="18">
                  <c:v>347.1</c:v>
                </c:pt>
                <c:pt idx="19">
                  <c:v>347.8</c:v>
                </c:pt>
                <c:pt idx="20">
                  <c:v>348.9</c:v>
                </c:pt>
                <c:pt idx="21">
                  <c:v>349.9</c:v>
                </c:pt>
                <c:pt idx="22">
                  <c:v>351.2</c:v>
                </c:pt>
                <c:pt idx="23">
                  <c:v>351.2</c:v>
                </c:pt>
                <c:pt idx="24">
                  <c:v>351.8</c:v>
                </c:pt>
                <c:pt idx="25">
                  <c:v>352.2</c:v>
                </c:pt>
                <c:pt idx="26">
                  <c:v>353.7</c:v>
                </c:pt>
                <c:pt idx="27">
                  <c:v>355.4</c:v>
                </c:pt>
                <c:pt idx="28">
                  <c:v>355.1</c:v>
                </c:pt>
                <c:pt idx="29">
                  <c:v>356.9</c:v>
                </c:pt>
                <c:pt idx="30">
                  <c:v>357.5</c:v>
                </c:pt>
                <c:pt idx="31">
                  <c:v>358.8</c:v>
                </c:pt>
                <c:pt idx="32">
                  <c:v>359.4</c:v>
                </c:pt>
                <c:pt idx="33">
                  <c:v>359.4</c:v>
                </c:pt>
                <c:pt idx="34">
                  <c:v>360.5</c:v>
                </c:pt>
                <c:pt idx="35">
                  <c:v>361</c:v>
                </c:pt>
                <c:pt idx="36">
                  <c:v>362.5</c:v>
                </c:pt>
                <c:pt idx="37">
                  <c:v>363</c:v>
                </c:pt>
                <c:pt idx="38">
                  <c:v>363.5</c:v>
                </c:pt>
                <c:pt idx="39">
                  <c:v>364.5</c:v>
                </c:pt>
                <c:pt idx="40">
                  <c:v>365</c:v>
                </c:pt>
                <c:pt idx="41">
                  <c:v>366</c:v>
                </c:pt>
                <c:pt idx="42">
                  <c:v>367</c:v>
                </c:pt>
                <c:pt idx="43">
                  <c:v>367</c:v>
                </c:pt>
                <c:pt idx="44">
                  <c:v>369</c:v>
                </c:pt>
                <c:pt idx="45">
                  <c:v>370</c:v>
                </c:pt>
                <c:pt idx="46">
                  <c:v>370.5</c:v>
                </c:pt>
                <c:pt idx="47">
                  <c:v>371</c:v>
                </c:pt>
                <c:pt idx="48">
                  <c:v>372.5</c:v>
                </c:pt>
              </c:numCache>
            </c:numRef>
          </c:yVal>
          <c:smooth val="0"/>
        </c:ser>
        <c:ser>
          <c:idx val="3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'SDA + AIC'!$A$51:$A$52</c:f>
              <c:numCache>
                <c:formatCode>General</c:formatCode>
                <c:ptCount val="2"/>
                <c:pt idx="0">
                  <c:v>145</c:v>
                </c:pt>
                <c:pt idx="1">
                  <c:v>125.6</c:v>
                </c:pt>
              </c:numCache>
            </c:numRef>
          </c:xVal>
          <c:yVal>
            <c:numRef>
              <c:f>'SDA + AIC'!$B$51:$B$52</c:f>
              <c:numCache>
                <c:formatCode>General</c:formatCode>
                <c:ptCount val="2"/>
                <c:pt idx="0">
                  <c:v>356.8</c:v>
                </c:pt>
                <c:pt idx="1">
                  <c:v>342.1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79456"/>
        <c:axId val="78981760"/>
      </c:scatterChart>
      <c:valAx>
        <c:axId val="78979456"/>
        <c:scaling>
          <c:orientation val="minMax"/>
          <c:max val="170"/>
          <c:min val="1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981760"/>
        <c:crosses val="autoZero"/>
        <c:crossBetween val="midCat"/>
      </c:valAx>
      <c:valAx>
        <c:axId val="78981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979456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'SDA + AIC'!$A$1:$A$49</c:f>
              <c:numCache>
                <c:formatCode>General</c:formatCode>
                <c:ptCount val="49"/>
                <c:pt idx="0">
                  <c:v>117</c:v>
                </c:pt>
                <c:pt idx="1">
                  <c:v>118</c:v>
                </c:pt>
                <c:pt idx="2">
                  <c:v>119</c:v>
                </c:pt>
                <c:pt idx="3">
                  <c:v>120</c:v>
                </c:pt>
                <c:pt idx="4">
                  <c:v>121</c:v>
                </c:pt>
                <c:pt idx="5">
                  <c:v>122</c:v>
                </c:pt>
                <c:pt idx="6">
                  <c:v>123</c:v>
                </c:pt>
                <c:pt idx="7">
                  <c:v>124</c:v>
                </c:pt>
                <c:pt idx="8">
                  <c:v>125</c:v>
                </c:pt>
                <c:pt idx="9">
                  <c:v>126</c:v>
                </c:pt>
                <c:pt idx="10">
                  <c:v>127</c:v>
                </c:pt>
                <c:pt idx="11">
                  <c:v>128</c:v>
                </c:pt>
                <c:pt idx="12">
                  <c:v>129</c:v>
                </c:pt>
                <c:pt idx="13">
                  <c:v>130</c:v>
                </c:pt>
                <c:pt idx="14">
                  <c:v>131</c:v>
                </c:pt>
                <c:pt idx="15">
                  <c:v>132</c:v>
                </c:pt>
                <c:pt idx="16">
                  <c:v>133</c:v>
                </c:pt>
                <c:pt idx="17">
                  <c:v>134</c:v>
                </c:pt>
                <c:pt idx="18">
                  <c:v>135</c:v>
                </c:pt>
                <c:pt idx="19">
                  <c:v>136</c:v>
                </c:pt>
                <c:pt idx="20">
                  <c:v>137</c:v>
                </c:pt>
                <c:pt idx="21">
                  <c:v>138</c:v>
                </c:pt>
                <c:pt idx="22">
                  <c:v>139</c:v>
                </c:pt>
                <c:pt idx="23">
                  <c:v>140</c:v>
                </c:pt>
                <c:pt idx="24">
                  <c:v>141</c:v>
                </c:pt>
                <c:pt idx="25">
                  <c:v>142</c:v>
                </c:pt>
                <c:pt idx="26">
                  <c:v>143</c:v>
                </c:pt>
                <c:pt idx="27">
                  <c:v>144</c:v>
                </c:pt>
                <c:pt idx="28">
                  <c:v>145</c:v>
                </c:pt>
                <c:pt idx="29">
                  <c:v>146</c:v>
                </c:pt>
                <c:pt idx="30">
                  <c:v>147</c:v>
                </c:pt>
                <c:pt idx="31">
                  <c:v>148</c:v>
                </c:pt>
                <c:pt idx="32">
                  <c:v>149</c:v>
                </c:pt>
                <c:pt idx="33">
                  <c:v>150</c:v>
                </c:pt>
                <c:pt idx="34">
                  <c:v>151</c:v>
                </c:pt>
                <c:pt idx="35">
                  <c:v>152</c:v>
                </c:pt>
                <c:pt idx="36">
                  <c:v>153</c:v>
                </c:pt>
                <c:pt idx="37">
                  <c:v>154</c:v>
                </c:pt>
                <c:pt idx="38">
                  <c:v>155</c:v>
                </c:pt>
                <c:pt idx="39">
                  <c:v>156</c:v>
                </c:pt>
                <c:pt idx="40">
                  <c:v>157</c:v>
                </c:pt>
                <c:pt idx="41">
                  <c:v>158</c:v>
                </c:pt>
                <c:pt idx="42">
                  <c:v>159</c:v>
                </c:pt>
                <c:pt idx="43">
                  <c:v>160</c:v>
                </c:pt>
                <c:pt idx="44">
                  <c:v>161</c:v>
                </c:pt>
                <c:pt idx="45">
                  <c:v>162</c:v>
                </c:pt>
                <c:pt idx="46">
                  <c:v>163</c:v>
                </c:pt>
                <c:pt idx="47">
                  <c:v>164</c:v>
                </c:pt>
                <c:pt idx="48">
                  <c:v>165</c:v>
                </c:pt>
              </c:numCache>
            </c:numRef>
          </c:xVal>
          <c:yVal>
            <c:numRef>
              <c:f>'SDA + AIC'!$C$1:$C$49</c:f>
              <c:numCache>
                <c:formatCode>General</c:formatCode>
                <c:ptCount val="49"/>
                <c:pt idx="0">
                  <c:v>-18.5</c:v>
                </c:pt>
                <c:pt idx="1">
                  <c:v>-18.5</c:v>
                </c:pt>
                <c:pt idx="2">
                  <c:v>-17.5</c:v>
                </c:pt>
                <c:pt idx="3">
                  <c:v>-17</c:v>
                </c:pt>
                <c:pt idx="4">
                  <c:v>-17.5</c:v>
                </c:pt>
                <c:pt idx="5">
                  <c:v>-17</c:v>
                </c:pt>
                <c:pt idx="6">
                  <c:v>-17</c:v>
                </c:pt>
                <c:pt idx="7">
                  <c:v>-17</c:v>
                </c:pt>
                <c:pt idx="8">
                  <c:v>-16.5</c:v>
                </c:pt>
                <c:pt idx="9">
                  <c:v>-16.5</c:v>
                </c:pt>
                <c:pt idx="10">
                  <c:v>-16</c:v>
                </c:pt>
                <c:pt idx="11">
                  <c:v>-16</c:v>
                </c:pt>
                <c:pt idx="12">
                  <c:v>-16</c:v>
                </c:pt>
                <c:pt idx="13">
                  <c:v>-16</c:v>
                </c:pt>
                <c:pt idx="14">
                  <c:v>-15.5</c:v>
                </c:pt>
                <c:pt idx="15">
                  <c:v>-15</c:v>
                </c:pt>
                <c:pt idx="16">
                  <c:v>-15</c:v>
                </c:pt>
                <c:pt idx="17">
                  <c:v>-14.5</c:v>
                </c:pt>
                <c:pt idx="18">
                  <c:v>-14.5</c:v>
                </c:pt>
                <c:pt idx="19">
                  <c:v>-14</c:v>
                </c:pt>
                <c:pt idx="20">
                  <c:v>-14</c:v>
                </c:pt>
                <c:pt idx="21">
                  <c:v>-14</c:v>
                </c:pt>
                <c:pt idx="22">
                  <c:v>-13.5</c:v>
                </c:pt>
                <c:pt idx="23">
                  <c:v>-13.5</c:v>
                </c:pt>
                <c:pt idx="24">
                  <c:v>-12.5</c:v>
                </c:pt>
                <c:pt idx="25">
                  <c:v>-12</c:v>
                </c:pt>
                <c:pt idx="26">
                  <c:v>-12</c:v>
                </c:pt>
                <c:pt idx="27">
                  <c:v>-10</c:v>
                </c:pt>
                <c:pt idx="28">
                  <c:v>-11.5</c:v>
                </c:pt>
                <c:pt idx="29">
                  <c:v>-8.5</c:v>
                </c:pt>
                <c:pt idx="30">
                  <c:v>-8</c:v>
                </c:pt>
                <c:pt idx="31">
                  <c:v>-6.5</c:v>
                </c:pt>
                <c:pt idx="32">
                  <c:v>-9</c:v>
                </c:pt>
                <c:pt idx="33">
                  <c:v>-9.5</c:v>
                </c:pt>
                <c:pt idx="34">
                  <c:v>-9.5</c:v>
                </c:pt>
                <c:pt idx="35">
                  <c:v>-9.5</c:v>
                </c:pt>
                <c:pt idx="36">
                  <c:v>-6</c:v>
                </c:pt>
                <c:pt idx="37">
                  <c:v>-6.5</c:v>
                </c:pt>
                <c:pt idx="38">
                  <c:v>-6.5</c:v>
                </c:pt>
                <c:pt idx="39">
                  <c:v>-7</c:v>
                </c:pt>
                <c:pt idx="40">
                  <c:v>-6</c:v>
                </c:pt>
                <c:pt idx="41">
                  <c:v>-6</c:v>
                </c:pt>
                <c:pt idx="42">
                  <c:v>-4.5</c:v>
                </c:pt>
                <c:pt idx="43">
                  <c:v>-5</c:v>
                </c:pt>
                <c:pt idx="44">
                  <c:v>-3</c:v>
                </c:pt>
                <c:pt idx="45">
                  <c:v>-3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</c:numCache>
            </c:numRef>
          </c:yVal>
          <c:smooth val="0"/>
        </c:ser>
        <c:ser>
          <c:idx val="3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'SDA + AIC'!$A$51:$A$52</c:f>
              <c:numCache>
                <c:formatCode>General</c:formatCode>
                <c:ptCount val="2"/>
                <c:pt idx="0">
                  <c:v>145</c:v>
                </c:pt>
                <c:pt idx="1">
                  <c:v>125.6</c:v>
                </c:pt>
              </c:numCache>
            </c:numRef>
          </c:xVal>
          <c:yVal>
            <c:numRef>
              <c:f>'SDA + AIC'!$C$51:$C$52</c:f>
              <c:numCache>
                <c:formatCode>General</c:formatCode>
                <c:ptCount val="2"/>
                <c:pt idx="0">
                  <c:v>-9.6</c:v>
                </c:pt>
                <c:pt idx="1">
                  <c:v>-15.4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024512"/>
        <c:axId val="79026816"/>
      </c:scatterChart>
      <c:valAx>
        <c:axId val="79024512"/>
        <c:scaling>
          <c:orientation val="minMax"/>
          <c:max val="170"/>
          <c:min val="1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026816"/>
        <c:crossesAt val="-20"/>
        <c:crossBetween val="midCat"/>
      </c:valAx>
      <c:valAx>
        <c:axId val="79026816"/>
        <c:scaling>
          <c:orientation val="minMax"/>
          <c:min val="-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024512"/>
        <c:crosses val="autoZero"/>
        <c:crossBetween val="midCat"/>
        <c:majorUnit val="5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'SDA + AIC'!$A$1:$A$49</c:f>
              <c:numCache>
                <c:formatCode>General</c:formatCode>
                <c:ptCount val="49"/>
                <c:pt idx="0">
                  <c:v>117</c:v>
                </c:pt>
                <c:pt idx="1">
                  <c:v>118</c:v>
                </c:pt>
                <c:pt idx="2">
                  <c:v>119</c:v>
                </c:pt>
                <c:pt idx="3">
                  <c:v>120</c:v>
                </c:pt>
                <c:pt idx="4">
                  <c:v>121</c:v>
                </c:pt>
                <c:pt idx="5">
                  <c:v>122</c:v>
                </c:pt>
                <c:pt idx="6">
                  <c:v>123</c:v>
                </c:pt>
                <c:pt idx="7">
                  <c:v>124</c:v>
                </c:pt>
                <c:pt idx="8">
                  <c:v>125</c:v>
                </c:pt>
                <c:pt idx="9">
                  <c:v>126</c:v>
                </c:pt>
                <c:pt idx="10">
                  <c:v>127</c:v>
                </c:pt>
                <c:pt idx="11">
                  <c:v>128</c:v>
                </c:pt>
                <c:pt idx="12">
                  <c:v>129</c:v>
                </c:pt>
                <c:pt idx="13">
                  <c:v>130</c:v>
                </c:pt>
                <c:pt idx="14">
                  <c:v>131</c:v>
                </c:pt>
                <c:pt idx="15">
                  <c:v>132</c:v>
                </c:pt>
                <c:pt idx="16">
                  <c:v>133</c:v>
                </c:pt>
                <c:pt idx="17">
                  <c:v>134</c:v>
                </c:pt>
                <c:pt idx="18">
                  <c:v>135</c:v>
                </c:pt>
                <c:pt idx="19">
                  <c:v>136</c:v>
                </c:pt>
                <c:pt idx="20">
                  <c:v>137</c:v>
                </c:pt>
                <c:pt idx="21">
                  <c:v>138</c:v>
                </c:pt>
                <c:pt idx="22">
                  <c:v>139</c:v>
                </c:pt>
                <c:pt idx="23">
                  <c:v>140</c:v>
                </c:pt>
                <c:pt idx="24">
                  <c:v>141</c:v>
                </c:pt>
                <c:pt idx="25">
                  <c:v>142</c:v>
                </c:pt>
                <c:pt idx="26">
                  <c:v>143</c:v>
                </c:pt>
                <c:pt idx="27">
                  <c:v>144</c:v>
                </c:pt>
                <c:pt idx="28">
                  <c:v>145</c:v>
                </c:pt>
                <c:pt idx="29">
                  <c:v>146</c:v>
                </c:pt>
                <c:pt idx="30">
                  <c:v>147</c:v>
                </c:pt>
                <c:pt idx="31">
                  <c:v>148</c:v>
                </c:pt>
                <c:pt idx="32">
                  <c:v>149</c:v>
                </c:pt>
                <c:pt idx="33">
                  <c:v>150</c:v>
                </c:pt>
                <c:pt idx="34">
                  <c:v>151</c:v>
                </c:pt>
                <c:pt idx="35">
                  <c:v>152</c:v>
                </c:pt>
                <c:pt idx="36">
                  <c:v>153</c:v>
                </c:pt>
                <c:pt idx="37">
                  <c:v>154</c:v>
                </c:pt>
                <c:pt idx="38">
                  <c:v>155</c:v>
                </c:pt>
                <c:pt idx="39">
                  <c:v>156</c:v>
                </c:pt>
                <c:pt idx="40">
                  <c:v>157</c:v>
                </c:pt>
                <c:pt idx="41">
                  <c:v>158</c:v>
                </c:pt>
                <c:pt idx="42">
                  <c:v>159</c:v>
                </c:pt>
                <c:pt idx="43">
                  <c:v>160</c:v>
                </c:pt>
                <c:pt idx="44">
                  <c:v>161</c:v>
                </c:pt>
                <c:pt idx="45">
                  <c:v>162</c:v>
                </c:pt>
                <c:pt idx="46">
                  <c:v>163</c:v>
                </c:pt>
                <c:pt idx="47">
                  <c:v>164</c:v>
                </c:pt>
                <c:pt idx="48">
                  <c:v>165</c:v>
                </c:pt>
              </c:numCache>
            </c:numRef>
          </c:xVal>
          <c:yVal>
            <c:numRef>
              <c:f>'SDA + AIC'!$D$1:$D$49</c:f>
              <c:numCache>
                <c:formatCode>General</c:formatCode>
                <c:ptCount val="49"/>
                <c:pt idx="0">
                  <c:v>49</c:v>
                </c:pt>
                <c:pt idx="1">
                  <c:v>45</c:v>
                </c:pt>
                <c:pt idx="2">
                  <c:v>47</c:v>
                </c:pt>
                <c:pt idx="3">
                  <c:v>46</c:v>
                </c:pt>
                <c:pt idx="4">
                  <c:v>46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44</c:v>
                </c:pt>
                <c:pt idx="9">
                  <c:v>44</c:v>
                </c:pt>
                <c:pt idx="10">
                  <c:v>44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41</c:v>
                </c:pt>
                <c:pt idx="19">
                  <c:v>40</c:v>
                </c:pt>
                <c:pt idx="20">
                  <c:v>40</c:v>
                </c:pt>
                <c:pt idx="21">
                  <c:v>41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42</c:v>
                </c:pt>
                <c:pt idx="28">
                  <c:v>40</c:v>
                </c:pt>
                <c:pt idx="29">
                  <c:v>41</c:v>
                </c:pt>
                <c:pt idx="30">
                  <c:v>41</c:v>
                </c:pt>
                <c:pt idx="31">
                  <c:v>41</c:v>
                </c:pt>
                <c:pt idx="32">
                  <c:v>40</c:v>
                </c:pt>
                <c:pt idx="33">
                  <c:v>40</c:v>
                </c:pt>
                <c:pt idx="34">
                  <c:v>38</c:v>
                </c:pt>
                <c:pt idx="35">
                  <c:v>38</c:v>
                </c:pt>
                <c:pt idx="36">
                  <c:v>41</c:v>
                </c:pt>
                <c:pt idx="37">
                  <c:v>40</c:v>
                </c:pt>
                <c:pt idx="38">
                  <c:v>40</c:v>
                </c:pt>
                <c:pt idx="39">
                  <c:v>39</c:v>
                </c:pt>
                <c:pt idx="40">
                  <c:v>39</c:v>
                </c:pt>
                <c:pt idx="41">
                  <c:v>39</c:v>
                </c:pt>
                <c:pt idx="42">
                  <c:v>40</c:v>
                </c:pt>
                <c:pt idx="43">
                  <c:v>39</c:v>
                </c:pt>
                <c:pt idx="44">
                  <c:v>40</c:v>
                </c:pt>
                <c:pt idx="45">
                  <c:v>40</c:v>
                </c:pt>
                <c:pt idx="46">
                  <c:v>38</c:v>
                </c:pt>
                <c:pt idx="47">
                  <c:v>38</c:v>
                </c:pt>
                <c:pt idx="48">
                  <c:v>42</c:v>
                </c:pt>
              </c:numCache>
            </c:numRef>
          </c:yVal>
          <c:smooth val="0"/>
        </c:ser>
        <c:ser>
          <c:idx val="3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'SDA + AIC'!$A$51:$A$52</c:f>
              <c:numCache>
                <c:formatCode>General</c:formatCode>
                <c:ptCount val="2"/>
                <c:pt idx="0">
                  <c:v>145</c:v>
                </c:pt>
                <c:pt idx="1">
                  <c:v>125.6</c:v>
                </c:pt>
              </c:numCache>
            </c:numRef>
          </c:xVal>
          <c:yVal>
            <c:numRef>
              <c:f>'SDA + AIC'!$D$51:$D$52</c:f>
              <c:numCache>
                <c:formatCode>General</c:formatCode>
                <c:ptCount val="2"/>
                <c:pt idx="0">
                  <c:v>39</c:v>
                </c:pt>
                <c:pt idx="1">
                  <c:v>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758336"/>
        <c:axId val="85760640"/>
      </c:scatterChart>
      <c:valAx>
        <c:axId val="85758336"/>
        <c:scaling>
          <c:orientation val="minMax"/>
          <c:max val="170"/>
          <c:min val="1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760640"/>
        <c:crosses val="autoZero"/>
        <c:crossBetween val="midCat"/>
      </c:valAx>
      <c:valAx>
        <c:axId val="85760640"/>
        <c:scaling>
          <c:orientation val="minMax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758336"/>
        <c:crosses val="autoZero"/>
        <c:crossBetween val="midCat"/>
        <c:majorUnit val="5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'SDA + AIC'!$A$1:$A$49</c:f>
              <c:numCache>
                <c:formatCode>General</c:formatCode>
                <c:ptCount val="49"/>
                <c:pt idx="0">
                  <c:v>117</c:v>
                </c:pt>
                <c:pt idx="1">
                  <c:v>118</c:v>
                </c:pt>
                <c:pt idx="2">
                  <c:v>119</c:v>
                </c:pt>
                <c:pt idx="3">
                  <c:v>120</c:v>
                </c:pt>
                <c:pt idx="4">
                  <c:v>121</c:v>
                </c:pt>
                <c:pt idx="5">
                  <c:v>122</c:v>
                </c:pt>
                <c:pt idx="6">
                  <c:v>123</c:v>
                </c:pt>
                <c:pt idx="7">
                  <c:v>124</c:v>
                </c:pt>
                <c:pt idx="8">
                  <c:v>125</c:v>
                </c:pt>
                <c:pt idx="9">
                  <c:v>126</c:v>
                </c:pt>
                <c:pt idx="10">
                  <c:v>127</c:v>
                </c:pt>
                <c:pt idx="11">
                  <c:v>128</c:v>
                </c:pt>
                <c:pt idx="12">
                  <c:v>129</c:v>
                </c:pt>
                <c:pt idx="13">
                  <c:v>130</c:v>
                </c:pt>
                <c:pt idx="14">
                  <c:v>131</c:v>
                </c:pt>
                <c:pt idx="15">
                  <c:v>132</c:v>
                </c:pt>
                <c:pt idx="16">
                  <c:v>133</c:v>
                </c:pt>
                <c:pt idx="17">
                  <c:v>134</c:v>
                </c:pt>
                <c:pt idx="18">
                  <c:v>135</c:v>
                </c:pt>
                <c:pt idx="19">
                  <c:v>136</c:v>
                </c:pt>
                <c:pt idx="20">
                  <c:v>137</c:v>
                </c:pt>
                <c:pt idx="21">
                  <c:v>138</c:v>
                </c:pt>
                <c:pt idx="22">
                  <c:v>139</c:v>
                </c:pt>
                <c:pt idx="23">
                  <c:v>140</c:v>
                </c:pt>
                <c:pt idx="24">
                  <c:v>141</c:v>
                </c:pt>
                <c:pt idx="25">
                  <c:v>142</c:v>
                </c:pt>
                <c:pt idx="26">
                  <c:v>143</c:v>
                </c:pt>
                <c:pt idx="27">
                  <c:v>144</c:v>
                </c:pt>
                <c:pt idx="28">
                  <c:v>145</c:v>
                </c:pt>
                <c:pt idx="29">
                  <c:v>146</c:v>
                </c:pt>
                <c:pt idx="30">
                  <c:v>147</c:v>
                </c:pt>
                <c:pt idx="31">
                  <c:v>148</c:v>
                </c:pt>
                <c:pt idx="32">
                  <c:v>149</c:v>
                </c:pt>
                <c:pt idx="33">
                  <c:v>150</c:v>
                </c:pt>
                <c:pt idx="34">
                  <c:v>151</c:v>
                </c:pt>
                <c:pt idx="35">
                  <c:v>152</c:v>
                </c:pt>
                <c:pt idx="36">
                  <c:v>153</c:v>
                </c:pt>
                <c:pt idx="37">
                  <c:v>154</c:v>
                </c:pt>
                <c:pt idx="38">
                  <c:v>155</c:v>
                </c:pt>
                <c:pt idx="39">
                  <c:v>156</c:v>
                </c:pt>
                <c:pt idx="40">
                  <c:v>157</c:v>
                </c:pt>
                <c:pt idx="41">
                  <c:v>158</c:v>
                </c:pt>
                <c:pt idx="42">
                  <c:v>159</c:v>
                </c:pt>
                <c:pt idx="43">
                  <c:v>160</c:v>
                </c:pt>
                <c:pt idx="44">
                  <c:v>161</c:v>
                </c:pt>
                <c:pt idx="45">
                  <c:v>162</c:v>
                </c:pt>
                <c:pt idx="46">
                  <c:v>163</c:v>
                </c:pt>
                <c:pt idx="47">
                  <c:v>164</c:v>
                </c:pt>
                <c:pt idx="48">
                  <c:v>165</c:v>
                </c:pt>
              </c:numCache>
            </c:numRef>
          </c:xVal>
          <c:yVal>
            <c:numRef>
              <c:f>'SDA + AIC'!$E$1:$E$49</c:f>
              <c:numCache>
                <c:formatCode>General</c:formatCode>
                <c:ptCount val="49"/>
                <c:pt idx="0">
                  <c:v>1.4</c:v>
                </c:pt>
                <c:pt idx="1">
                  <c:v>2.2000000000000002</c:v>
                </c:pt>
                <c:pt idx="2">
                  <c:v>2.9</c:v>
                </c:pt>
                <c:pt idx="3">
                  <c:v>3.9</c:v>
                </c:pt>
                <c:pt idx="4">
                  <c:v>6</c:v>
                </c:pt>
                <c:pt idx="5">
                  <c:v>9.6</c:v>
                </c:pt>
                <c:pt idx="6">
                  <c:v>14.9</c:v>
                </c:pt>
                <c:pt idx="7">
                  <c:v>20.6</c:v>
                </c:pt>
                <c:pt idx="8">
                  <c:v>22.4</c:v>
                </c:pt>
                <c:pt idx="9">
                  <c:v>22</c:v>
                </c:pt>
                <c:pt idx="10">
                  <c:v>22.1</c:v>
                </c:pt>
                <c:pt idx="11">
                  <c:v>19.2</c:v>
                </c:pt>
                <c:pt idx="12">
                  <c:v>16.600000000000001</c:v>
                </c:pt>
                <c:pt idx="13">
                  <c:v>14.1</c:v>
                </c:pt>
                <c:pt idx="14">
                  <c:v>12.2</c:v>
                </c:pt>
                <c:pt idx="15">
                  <c:v>10</c:v>
                </c:pt>
                <c:pt idx="16">
                  <c:v>7.2</c:v>
                </c:pt>
                <c:pt idx="17">
                  <c:v>6</c:v>
                </c:pt>
                <c:pt idx="18">
                  <c:v>4.8</c:v>
                </c:pt>
                <c:pt idx="19">
                  <c:v>3.7</c:v>
                </c:pt>
                <c:pt idx="20">
                  <c:v>3.6</c:v>
                </c:pt>
                <c:pt idx="21">
                  <c:v>3.1</c:v>
                </c:pt>
                <c:pt idx="22">
                  <c:v>2.5</c:v>
                </c:pt>
                <c:pt idx="23">
                  <c:v>1.9</c:v>
                </c:pt>
                <c:pt idx="24">
                  <c:v>1.7</c:v>
                </c:pt>
                <c:pt idx="25">
                  <c:v>1.7</c:v>
                </c:pt>
                <c:pt idx="26">
                  <c:v>2.2000000000000002</c:v>
                </c:pt>
                <c:pt idx="27">
                  <c:v>2.2000000000000002</c:v>
                </c:pt>
                <c:pt idx="28">
                  <c:v>2.2000000000000002</c:v>
                </c:pt>
                <c:pt idx="29">
                  <c:v>2</c:v>
                </c:pt>
                <c:pt idx="30">
                  <c:v>2.4</c:v>
                </c:pt>
                <c:pt idx="31">
                  <c:v>1.9</c:v>
                </c:pt>
                <c:pt idx="32">
                  <c:v>1.9</c:v>
                </c:pt>
                <c:pt idx="33">
                  <c:v>2.1</c:v>
                </c:pt>
                <c:pt idx="34">
                  <c:v>2</c:v>
                </c:pt>
                <c:pt idx="35">
                  <c:v>1.8</c:v>
                </c:pt>
                <c:pt idx="36">
                  <c:v>1.5</c:v>
                </c:pt>
                <c:pt idx="37">
                  <c:v>1.9</c:v>
                </c:pt>
                <c:pt idx="38">
                  <c:v>1.8</c:v>
                </c:pt>
                <c:pt idx="39">
                  <c:v>1.3</c:v>
                </c:pt>
                <c:pt idx="40">
                  <c:v>1.5</c:v>
                </c:pt>
                <c:pt idx="41">
                  <c:v>1.6</c:v>
                </c:pt>
                <c:pt idx="42">
                  <c:v>1.6</c:v>
                </c:pt>
                <c:pt idx="43">
                  <c:v>1.7</c:v>
                </c:pt>
                <c:pt idx="44">
                  <c:v>1.3</c:v>
                </c:pt>
                <c:pt idx="45">
                  <c:v>1.6</c:v>
                </c:pt>
                <c:pt idx="46">
                  <c:v>1.7</c:v>
                </c:pt>
                <c:pt idx="47">
                  <c:v>1.6</c:v>
                </c:pt>
                <c:pt idx="48">
                  <c:v>1.1000000000000001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'SDA + AIC'!$A$51:$A$52</c:f>
              <c:numCache>
                <c:formatCode>General</c:formatCode>
                <c:ptCount val="2"/>
                <c:pt idx="0">
                  <c:v>145</c:v>
                </c:pt>
                <c:pt idx="1">
                  <c:v>125.6</c:v>
                </c:pt>
              </c:numCache>
            </c:numRef>
          </c:xVal>
          <c:yVal>
            <c:numRef>
              <c:f>'SDA + AIC'!$F$51:$F$52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15264"/>
        <c:axId val="43534208"/>
      </c:scatterChart>
      <c:valAx>
        <c:axId val="43515264"/>
        <c:scaling>
          <c:orientation val="minMax"/>
          <c:max val="170"/>
          <c:min val="1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534208"/>
        <c:crosses val="autoZero"/>
        <c:crossBetween val="midCat"/>
      </c:valAx>
      <c:valAx>
        <c:axId val="43534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51526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</a:defRPr>
      </a:pPr>
      <a:endParaRPr lang="de-DE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'PER  ZCS'!$A$1:$A$50</c:f>
              <c:numCache>
                <c:formatCode>General</c:formatCode>
                <c:ptCount val="50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</c:numCache>
            </c:numRef>
          </c:xVal>
          <c:yVal>
            <c:numRef>
              <c:f>'PER  ZCS'!$B$1:$B$50</c:f>
              <c:numCache>
                <c:formatCode>General</c:formatCode>
                <c:ptCount val="50"/>
                <c:pt idx="0">
                  <c:v>1.6</c:v>
                </c:pt>
                <c:pt idx="1">
                  <c:v>3.1</c:v>
                </c:pt>
                <c:pt idx="2">
                  <c:v>4.7</c:v>
                </c:pt>
                <c:pt idx="3">
                  <c:v>7.1</c:v>
                </c:pt>
                <c:pt idx="4">
                  <c:v>7.9</c:v>
                </c:pt>
                <c:pt idx="5">
                  <c:v>9.6</c:v>
                </c:pt>
                <c:pt idx="6">
                  <c:v>11.9</c:v>
                </c:pt>
                <c:pt idx="7">
                  <c:v>14.8</c:v>
                </c:pt>
                <c:pt idx="8">
                  <c:v>16.399999999999999</c:v>
                </c:pt>
                <c:pt idx="9">
                  <c:v>18.100000000000001</c:v>
                </c:pt>
                <c:pt idx="10">
                  <c:v>19.3</c:v>
                </c:pt>
                <c:pt idx="11">
                  <c:v>20.2</c:v>
                </c:pt>
                <c:pt idx="12">
                  <c:v>22.4</c:v>
                </c:pt>
                <c:pt idx="13">
                  <c:v>24.1</c:v>
                </c:pt>
                <c:pt idx="14">
                  <c:v>26.1</c:v>
                </c:pt>
                <c:pt idx="15">
                  <c:v>26.9</c:v>
                </c:pt>
                <c:pt idx="16">
                  <c:v>28.4</c:v>
                </c:pt>
                <c:pt idx="17">
                  <c:v>29.3</c:v>
                </c:pt>
                <c:pt idx="18">
                  <c:v>31.4</c:v>
                </c:pt>
                <c:pt idx="19">
                  <c:v>33.1</c:v>
                </c:pt>
                <c:pt idx="20">
                  <c:v>34.4</c:v>
                </c:pt>
                <c:pt idx="21">
                  <c:v>35.299999999999997</c:v>
                </c:pt>
                <c:pt idx="22">
                  <c:v>37.1</c:v>
                </c:pt>
                <c:pt idx="23">
                  <c:v>38.4</c:v>
                </c:pt>
                <c:pt idx="24">
                  <c:v>39.9</c:v>
                </c:pt>
                <c:pt idx="25">
                  <c:v>41.7</c:v>
                </c:pt>
                <c:pt idx="26">
                  <c:v>43.5</c:v>
                </c:pt>
                <c:pt idx="27">
                  <c:v>45</c:v>
                </c:pt>
                <c:pt idx="28">
                  <c:v>45.9</c:v>
                </c:pt>
                <c:pt idx="29">
                  <c:v>46.5</c:v>
                </c:pt>
                <c:pt idx="30">
                  <c:v>47.5</c:v>
                </c:pt>
                <c:pt idx="31">
                  <c:v>49.1</c:v>
                </c:pt>
                <c:pt idx="32">
                  <c:v>51.9</c:v>
                </c:pt>
                <c:pt idx="33">
                  <c:v>53.6</c:v>
                </c:pt>
                <c:pt idx="34">
                  <c:v>55.5</c:v>
                </c:pt>
                <c:pt idx="35">
                  <c:v>56.3</c:v>
                </c:pt>
                <c:pt idx="36">
                  <c:v>57.3</c:v>
                </c:pt>
                <c:pt idx="37">
                  <c:v>59.1</c:v>
                </c:pt>
                <c:pt idx="38">
                  <c:v>60.1</c:v>
                </c:pt>
                <c:pt idx="39">
                  <c:v>61.9</c:v>
                </c:pt>
                <c:pt idx="40">
                  <c:v>63.1</c:v>
                </c:pt>
                <c:pt idx="41">
                  <c:v>63.1</c:v>
                </c:pt>
                <c:pt idx="42">
                  <c:v>62</c:v>
                </c:pt>
                <c:pt idx="43">
                  <c:v>67</c:v>
                </c:pt>
                <c:pt idx="44">
                  <c:v>72.099999999999994</c:v>
                </c:pt>
                <c:pt idx="45">
                  <c:v>72.099999999999994</c:v>
                </c:pt>
                <c:pt idx="46">
                  <c:v>70.7</c:v>
                </c:pt>
                <c:pt idx="47">
                  <c:v>72.400000000000006</c:v>
                </c:pt>
                <c:pt idx="48">
                  <c:v>72.400000000000006</c:v>
                </c:pt>
                <c:pt idx="49">
                  <c:v>73.599999999999994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'PER  ZCS'!$A$52:$A$53</c:f>
              <c:numCache>
                <c:formatCode>General</c:formatCode>
                <c:ptCount val="2"/>
                <c:pt idx="0">
                  <c:v>113.2</c:v>
                </c:pt>
                <c:pt idx="1">
                  <c:v>140.19999999999999</c:v>
                </c:pt>
              </c:numCache>
            </c:numRef>
          </c:xVal>
          <c:yVal>
            <c:numRef>
              <c:f>'PER  ZCS'!$B$52:$B$53</c:f>
              <c:numCache>
                <c:formatCode>General</c:formatCode>
                <c:ptCount val="2"/>
                <c:pt idx="0">
                  <c:v>6.9</c:v>
                </c:pt>
                <c:pt idx="1">
                  <c:v>48.3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67520"/>
        <c:axId val="85870080"/>
      </c:scatterChart>
      <c:valAx>
        <c:axId val="85867520"/>
        <c:scaling>
          <c:orientation val="minMax"/>
          <c:max val="17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870080"/>
        <c:crosses val="autoZero"/>
        <c:crossBetween val="midCat"/>
      </c:valAx>
      <c:valAx>
        <c:axId val="85870080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867520"/>
        <c:crosses val="autoZero"/>
        <c:crossBetween val="midCat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'PER  ZCS'!$A$1:$A$50</c:f>
              <c:numCache>
                <c:formatCode>General</c:formatCode>
                <c:ptCount val="50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</c:numCache>
            </c:numRef>
          </c:xVal>
          <c:yVal>
            <c:numRef>
              <c:f>'PER  ZCS'!$C$1:$C$50</c:f>
              <c:numCache>
                <c:formatCode>General</c:formatCode>
                <c:ptCount val="50"/>
                <c:pt idx="0">
                  <c:v>50.5</c:v>
                </c:pt>
                <c:pt idx="1">
                  <c:v>49.5</c:v>
                </c:pt>
                <c:pt idx="2">
                  <c:v>50</c:v>
                </c:pt>
                <c:pt idx="3">
                  <c:v>50.5</c:v>
                </c:pt>
                <c:pt idx="4">
                  <c:v>51</c:v>
                </c:pt>
                <c:pt idx="5">
                  <c:v>51.5</c:v>
                </c:pt>
                <c:pt idx="6">
                  <c:v>51</c:v>
                </c:pt>
                <c:pt idx="7">
                  <c:v>52.5</c:v>
                </c:pt>
                <c:pt idx="8">
                  <c:v>52.5</c:v>
                </c:pt>
                <c:pt idx="9">
                  <c:v>52.5</c:v>
                </c:pt>
                <c:pt idx="10">
                  <c:v>53.5</c:v>
                </c:pt>
                <c:pt idx="11">
                  <c:v>53.5</c:v>
                </c:pt>
                <c:pt idx="12">
                  <c:v>53</c:v>
                </c:pt>
                <c:pt idx="13">
                  <c:v>53</c:v>
                </c:pt>
                <c:pt idx="14">
                  <c:v>53.5</c:v>
                </c:pt>
                <c:pt idx="15">
                  <c:v>53.5</c:v>
                </c:pt>
                <c:pt idx="16">
                  <c:v>54.5</c:v>
                </c:pt>
                <c:pt idx="17">
                  <c:v>54.5</c:v>
                </c:pt>
                <c:pt idx="18">
                  <c:v>55</c:v>
                </c:pt>
                <c:pt idx="19">
                  <c:v>55</c:v>
                </c:pt>
                <c:pt idx="20">
                  <c:v>55.5</c:v>
                </c:pt>
                <c:pt idx="21">
                  <c:v>55.5</c:v>
                </c:pt>
                <c:pt idx="22">
                  <c:v>55.5</c:v>
                </c:pt>
                <c:pt idx="23">
                  <c:v>56</c:v>
                </c:pt>
                <c:pt idx="24">
                  <c:v>56.5</c:v>
                </c:pt>
                <c:pt idx="25">
                  <c:v>56.5</c:v>
                </c:pt>
                <c:pt idx="26">
                  <c:v>56.5</c:v>
                </c:pt>
                <c:pt idx="27">
                  <c:v>57</c:v>
                </c:pt>
                <c:pt idx="28">
                  <c:v>57</c:v>
                </c:pt>
                <c:pt idx="29">
                  <c:v>57.5</c:v>
                </c:pt>
                <c:pt idx="30">
                  <c:v>57.5</c:v>
                </c:pt>
                <c:pt idx="31">
                  <c:v>58</c:v>
                </c:pt>
                <c:pt idx="32">
                  <c:v>58</c:v>
                </c:pt>
                <c:pt idx="33">
                  <c:v>58.5</c:v>
                </c:pt>
                <c:pt idx="34">
                  <c:v>58.5</c:v>
                </c:pt>
                <c:pt idx="35">
                  <c:v>59</c:v>
                </c:pt>
                <c:pt idx="36">
                  <c:v>59</c:v>
                </c:pt>
                <c:pt idx="37">
                  <c:v>59.5</c:v>
                </c:pt>
                <c:pt idx="38">
                  <c:v>59.5</c:v>
                </c:pt>
                <c:pt idx="39">
                  <c:v>60.5</c:v>
                </c:pt>
                <c:pt idx="40">
                  <c:v>59</c:v>
                </c:pt>
                <c:pt idx="41">
                  <c:v>59</c:v>
                </c:pt>
                <c:pt idx="42">
                  <c:v>60</c:v>
                </c:pt>
                <c:pt idx="43">
                  <c:v>59</c:v>
                </c:pt>
                <c:pt idx="44">
                  <c:v>60.5</c:v>
                </c:pt>
                <c:pt idx="45">
                  <c:v>60.5</c:v>
                </c:pt>
                <c:pt idx="46">
                  <c:v>57</c:v>
                </c:pt>
                <c:pt idx="47">
                  <c:v>62</c:v>
                </c:pt>
                <c:pt idx="48">
                  <c:v>62</c:v>
                </c:pt>
                <c:pt idx="49">
                  <c:v>62.5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'PER  ZCS'!$A$52:$A$53</c:f>
              <c:numCache>
                <c:formatCode>General</c:formatCode>
                <c:ptCount val="2"/>
                <c:pt idx="0">
                  <c:v>113.2</c:v>
                </c:pt>
                <c:pt idx="1">
                  <c:v>140.19999999999999</c:v>
                </c:pt>
              </c:numCache>
            </c:numRef>
          </c:xVal>
          <c:yVal>
            <c:numRef>
              <c:f>'PER  ZCS'!$C$52:$C$53</c:f>
              <c:numCache>
                <c:formatCode>General</c:formatCode>
                <c:ptCount val="2"/>
                <c:pt idx="0">
                  <c:v>50.7</c:v>
                </c:pt>
                <c:pt idx="1">
                  <c:v>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92096"/>
        <c:axId val="85923328"/>
      </c:scatterChart>
      <c:valAx>
        <c:axId val="85892096"/>
        <c:scaling>
          <c:orientation val="minMax"/>
          <c:max val="17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923328"/>
        <c:crosses val="autoZero"/>
        <c:crossBetween val="midCat"/>
      </c:valAx>
      <c:valAx>
        <c:axId val="85923328"/>
        <c:scaling>
          <c:orientation val="minMax"/>
          <c:min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892096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'PER  ZCS'!$A$1:$A$50</c:f>
              <c:numCache>
                <c:formatCode>General</c:formatCode>
                <c:ptCount val="50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</c:numCache>
            </c:numRef>
          </c:xVal>
          <c:yVal>
            <c:numRef>
              <c:f>'PER  ZCS'!$D$1:$D$50</c:f>
              <c:numCache>
                <c:formatCode>General</c:formatCode>
                <c:ptCount val="50"/>
                <c:pt idx="0">
                  <c:v>57</c:v>
                </c:pt>
                <c:pt idx="1">
                  <c:v>57</c:v>
                </c:pt>
                <c:pt idx="2">
                  <c:v>57</c:v>
                </c:pt>
                <c:pt idx="3">
                  <c:v>57</c:v>
                </c:pt>
                <c:pt idx="4">
                  <c:v>58</c:v>
                </c:pt>
                <c:pt idx="5">
                  <c:v>58</c:v>
                </c:pt>
                <c:pt idx="6">
                  <c:v>58</c:v>
                </c:pt>
                <c:pt idx="7">
                  <c:v>59</c:v>
                </c:pt>
                <c:pt idx="8">
                  <c:v>58</c:v>
                </c:pt>
                <c:pt idx="9">
                  <c:v>58</c:v>
                </c:pt>
                <c:pt idx="10">
                  <c:v>58</c:v>
                </c:pt>
                <c:pt idx="11">
                  <c:v>58</c:v>
                </c:pt>
                <c:pt idx="12">
                  <c:v>59</c:v>
                </c:pt>
                <c:pt idx="13">
                  <c:v>60</c:v>
                </c:pt>
                <c:pt idx="14">
                  <c:v>59</c:v>
                </c:pt>
                <c:pt idx="15">
                  <c:v>59</c:v>
                </c:pt>
                <c:pt idx="16">
                  <c:v>59</c:v>
                </c:pt>
                <c:pt idx="17">
                  <c:v>60</c:v>
                </c:pt>
                <c:pt idx="18">
                  <c:v>60</c:v>
                </c:pt>
                <c:pt idx="19">
                  <c:v>59</c:v>
                </c:pt>
                <c:pt idx="20">
                  <c:v>59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59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59</c:v>
                </c:pt>
                <c:pt idx="33">
                  <c:v>59</c:v>
                </c:pt>
                <c:pt idx="34">
                  <c:v>59</c:v>
                </c:pt>
                <c:pt idx="35">
                  <c:v>60</c:v>
                </c:pt>
                <c:pt idx="36">
                  <c:v>60</c:v>
                </c:pt>
                <c:pt idx="37">
                  <c:v>60</c:v>
                </c:pt>
                <c:pt idx="38">
                  <c:v>60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61</c:v>
                </c:pt>
                <c:pt idx="43">
                  <c:v>59</c:v>
                </c:pt>
                <c:pt idx="44">
                  <c:v>59</c:v>
                </c:pt>
                <c:pt idx="45">
                  <c:v>59</c:v>
                </c:pt>
                <c:pt idx="46">
                  <c:v>60</c:v>
                </c:pt>
                <c:pt idx="47">
                  <c:v>58</c:v>
                </c:pt>
                <c:pt idx="48">
                  <c:v>59</c:v>
                </c:pt>
                <c:pt idx="49">
                  <c:v>58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noFill/>
              <a:ln w="15875">
                <a:solidFill>
                  <a:srgbClr val="000000"/>
                </a:solidFill>
              </a:ln>
            </c:spPr>
          </c:marker>
          <c:xVal>
            <c:numRef>
              <c:f>'PER  ZCS'!$A$52:$A$53</c:f>
              <c:numCache>
                <c:formatCode>General</c:formatCode>
                <c:ptCount val="2"/>
                <c:pt idx="0">
                  <c:v>113.2</c:v>
                </c:pt>
                <c:pt idx="1">
                  <c:v>140.19999999999999</c:v>
                </c:pt>
              </c:numCache>
            </c:numRef>
          </c:xVal>
          <c:yVal>
            <c:numRef>
              <c:f>'PER  ZCS'!$D$52:$D$53</c:f>
              <c:numCache>
                <c:formatCode>General</c:formatCode>
                <c:ptCount val="2"/>
                <c:pt idx="0">
                  <c:v>58</c:v>
                </c:pt>
                <c:pt idx="1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957632"/>
        <c:axId val="85960192"/>
      </c:scatterChart>
      <c:valAx>
        <c:axId val="85957632"/>
        <c:scaling>
          <c:orientation val="minMax"/>
          <c:max val="17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960192"/>
        <c:crosses val="autoZero"/>
        <c:crossBetween val="midCat"/>
      </c:valAx>
      <c:valAx>
        <c:axId val="85960192"/>
        <c:scaling>
          <c:orientation val="minMax"/>
          <c:max val="65"/>
          <c:min val="5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5957632"/>
        <c:crosses val="autoZero"/>
        <c:crossBetween val="midCat"/>
        <c:majorUnit val="5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'PER  ZCS'!$A$1:$A$50</c:f>
              <c:numCache>
                <c:formatCode>General</c:formatCode>
                <c:ptCount val="50"/>
                <c:pt idx="0">
                  <c:v>110</c:v>
                </c:pt>
                <c:pt idx="1">
                  <c:v>111</c:v>
                </c:pt>
                <c:pt idx="2">
                  <c:v>112</c:v>
                </c:pt>
                <c:pt idx="3">
                  <c:v>113</c:v>
                </c:pt>
                <c:pt idx="4">
                  <c:v>114</c:v>
                </c:pt>
                <c:pt idx="5">
                  <c:v>115</c:v>
                </c:pt>
                <c:pt idx="6">
                  <c:v>116</c:v>
                </c:pt>
                <c:pt idx="7">
                  <c:v>117</c:v>
                </c:pt>
                <c:pt idx="8">
                  <c:v>118</c:v>
                </c:pt>
                <c:pt idx="9">
                  <c:v>119</c:v>
                </c:pt>
                <c:pt idx="10">
                  <c:v>120</c:v>
                </c:pt>
                <c:pt idx="11">
                  <c:v>121</c:v>
                </c:pt>
                <c:pt idx="12">
                  <c:v>122</c:v>
                </c:pt>
                <c:pt idx="13">
                  <c:v>123</c:v>
                </c:pt>
                <c:pt idx="14">
                  <c:v>124</c:v>
                </c:pt>
                <c:pt idx="15">
                  <c:v>125</c:v>
                </c:pt>
                <c:pt idx="16">
                  <c:v>126</c:v>
                </c:pt>
                <c:pt idx="17">
                  <c:v>127</c:v>
                </c:pt>
                <c:pt idx="18">
                  <c:v>128</c:v>
                </c:pt>
                <c:pt idx="19">
                  <c:v>129</c:v>
                </c:pt>
                <c:pt idx="20">
                  <c:v>130</c:v>
                </c:pt>
                <c:pt idx="21">
                  <c:v>131</c:v>
                </c:pt>
                <c:pt idx="22">
                  <c:v>132</c:v>
                </c:pt>
                <c:pt idx="23">
                  <c:v>133</c:v>
                </c:pt>
                <c:pt idx="24">
                  <c:v>134</c:v>
                </c:pt>
                <c:pt idx="25">
                  <c:v>135</c:v>
                </c:pt>
                <c:pt idx="26">
                  <c:v>136</c:v>
                </c:pt>
                <c:pt idx="27">
                  <c:v>137</c:v>
                </c:pt>
                <c:pt idx="28">
                  <c:v>138</c:v>
                </c:pt>
                <c:pt idx="29">
                  <c:v>139</c:v>
                </c:pt>
                <c:pt idx="30">
                  <c:v>140</c:v>
                </c:pt>
                <c:pt idx="31">
                  <c:v>141</c:v>
                </c:pt>
                <c:pt idx="32">
                  <c:v>142</c:v>
                </c:pt>
                <c:pt idx="33">
                  <c:v>143</c:v>
                </c:pt>
                <c:pt idx="34">
                  <c:v>144</c:v>
                </c:pt>
                <c:pt idx="35">
                  <c:v>145</c:v>
                </c:pt>
                <c:pt idx="36">
                  <c:v>146</c:v>
                </c:pt>
                <c:pt idx="37">
                  <c:v>147</c:v>
                </c:pt>
                <c:pt idx="38">
                  <c:v>148</c:v>
                </c:pt>
                <c:pt idx="39">
                  <c:v>149</c:v>
                </c:pt>
                <c:pt idx="40">
                  <c:v>150</c:v>
                </c:pt>
                <c:pt idx="41">
                  <c:v>151</c:v>
                </c:pt>
                <c:pt idx="42">
                  <c:v>152</c:v>
                </c:pt>
                <c:pt idx="43">
                  <c:v>153</c:v>
                </c:pt>
                <c:pt idx="44">
                  <c:v>154</c:v>
                </c:pt>
                <c:pt idx="45">
                  <c:v>155</c:v>
                </c:pt>
                <c:pt idx="46">
                  <c:v>156</c:v>
                </c:pt>
                <c:pt idx="47">
                  <c:v>157</c:v>
                </c:pt>
                <c:pt idx="48">
                  <c:v>158</c:v>
                </c:pt>
                <c:pt idx="49">
                  <c:v>159</c:v>
                </c:pt>
              </c:numCache>
            </c:numRef>
          </c:xVal>
          <c:yVal>
            <c:numRef>
              <c:f>'PER  ZCS'!$E$1:$E$50</c:f>
              <c:numCache>
                <c:formatCode>General</c:formatCode>
                <c:ptCount val="50"/>
                <c:pt idx="0">
                  <c:v>1.8</c:v>
                </c:pt>
                <c:pt idx="1">
                  <c:v>2.2000000000000002</c:v>
                </c:pt>
                <c:pt idx="2">
                  <c:v>3.4</c:v>
                </c:pt>
                <c:pt idx="3">
                  <c:v>4.7</c:v>
                </c:pt>
                <c:pt idx="4">
                  <c:v>4.8</c:v>
                </c:pt>
                <c:pt idx="5">
                  <c:v>3.4</c:v>
                </c:pt>
                <c:pt idx="6">
                  <c:v>2.9</c:v>
                </c:pt>
                <c:pt idx="7">
                  <c:v>3</c:v>
                </c:pt>
                <c:pt idx="8">
                  <c:v>3.2</c:v>
                </c:pt>
                <c:pt idx="9">
                  <c:v>3.7</c:v>
                </c:pt>
                <c:pt idx="10">
                  <c:v>3.2</c:v>
                </c:pt>
                <c:pt idx="11">
                  <c:v>4</c:v>
                </c:pt>
                <c:pt idx="12">
                  <c:v>4.4000000000000004</c:v>
                </c:pt>
                <c:pt idx="13">
                  <c:v>5.9</c:v>
                </c:pt>
                <c:pt idx="14">
                  <c:v>6.9</c:v>
                </c:pt>
                <c:pt idx="15">
                  <c:v>6.8</c:v>
                </c:pt>
                <c:pt idx="16">
                  <c:v>7.5</c:v>
                </c:pt>
                <c:pt idx="17">
                  <c:v>8.1999999999999993</c:v>
                </c:pt>
                <c:pt idx="18">
                  <c:v>8.6999999999999993</c:v>
                </c:pt>
                <c:pt idx="19">
                  <c:v>9.1</c:v>
                </c:pt>
                <c:pt idx="20">
                  <c:v>11.2</c:v>
                </c:pt>
                <c:pt idx="21">
                  <c:v>12.4</c:v>
                </c:pt>
                <c:pt idx="22">
                  <c:v>16.399999999999999</c:v>
                </c:pt>
                <c:pt idx="23">
                  <c:v>16.2</c:v>
                </c:pt>
                <c:pt idx="24">
                  <c:v>18.8</c:v>
                </c:pt>
                <c:pt idx="25">
                  <c:v>18.3</c:v>
                </c:pt>
                <c:pt idx="26">
                  <c:v>20.6</c:v>
                </c:pt>
                <c:pt idx="27">
                  <c:v>26</c:v>
                </c:pt>
                <c:pt idx="28">
                  <c:v>31.2</c:v>
                </c:pt>
                <c:pt idx="29">
                  <c:v>50.1</c:v>
                </c:pt>
                <c:pt idx="30">
                  <c:v>54.2</c:v>
                </c:pt>
                <c:pt idx="31">
                  <c:v>45.6</c:v>
                </c:pt>
                <c:pt idx="32">
                  <c:v>27.2</c:v>
                </c:pt>
                <c:pt idx="33">
                  <c:v>17.8</c:v>
                </c:pt>
                <c:pt idx="34">
                  <c:v>14.9</c:v>
                </c:pt>
                <c:pt idx="35">
                  <c:v>10.199999999999999</c:v>
                </c:pt>
                <c:pt idx="36">
                  <c:v>7.2</c:v>
                </c:pt>
                <c:pt idx="37">
                  <c:v>5.2</c:v>
                </c:pt>
                <c:pt idx="38">
                  <c:v>4.7</c:v>
                </c:pt>
                <c:pt idx="39">
                  <c:v>4</c:v>
                </c:pt>
                <c:pt idx="40">
                  <c:v>3.4</c:v>
                </c:pt>
                <c:pt idx="41">
                  <c:v>2.8</c:v>
                </c:pt>
                <c:pt idx="42">
                  <c:v>2</c:v>
                </c:pt>
                <c:pt idx="43">
                  <c:v>2.5</c:v>
                </c:pt>
                <c:pt idx="44">
                  <c:v>2.2999999999999998</c:v>
                </c:pt>
                <c:pt idx="45">
                  <c:v>1.7</c:v>
                </c:pt>
                <c:pt idx="46">
                  <c:v>1.5</c:v>
                </c:pt>
                <c:pt idx="47">
                  <c:v>1.5</c:v>
                </c:pt>
                <c:pt idx="48">
                  <c:v>1.5</c:v>
                </c:pt>
                <c:pt idx="49">
                  <c:v>1.6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'PER  ZCS'!$A$52:$A$53</c:f>
              <c:numCache>
                <c:formatCode>General</c:formatCode>
                <c:ptCount val="2"/>
                <c:pt idx="0">
                  <c:v>113.2</c:v>
                </c:pt>
                <c:pt idx="1">
                  <c:v>140.19999999999999</c:v>
                </c:pt>
              </c:numCache>
            </c:numRef>
          </c:xVal>
          <c:yVal>
            <c:numRef>
              <c:f>'PER  ZCS'!$B$55:$B$56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018304"/>
        <c:axId val="86020864"/>
      </c:scatterChart>
      <c:valAx>
        <c:axId val="86018304"/>
        <c:scaling>
          <c:orientation val="minMax"/>
          <c:max val="17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020864"/>
        <c:crosses val="autoZero"/>
        <c:crossBetween val="midCat"/>
      </c:valAx>
      <c:valAx>
        <c:axId val="86020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01830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99"/>
            </a:solidFill>
          </c:spPr>
          <c:invertIfNegative val="0"/>
          <c:cat>
            <c:strRef>
              <c:f>Tabelle2!$A$2:$A$23</c:f>
              <c:strCache>
                <c:ptCount val="22"/>
                <c:pt idx="0">
                  <c:v>-30--25</c:v>
                </c:pt>
                <c:pt idx="1">
                  <c:v>-25--20</c:v>
                </c:pt>
                <c:pt idx="2">
                  <c:v>-20--15</c:v>
                </c:pt>
                <c:pt idx="3">
                  <c:v>-15--10</c:v>
                </c:pt>
                <c:pt idx="4">
                  <c:v>-10--5</c:v>
                </c:pt>
                <c:pt idx="5">
                  <c:v>-5-0</c:v>
                </c:pt>
                <c:pt idx="6">
                  <c:v>0-5</c:v>
                </c:pt>
                <c:pt idx="7">
                  <c:v>5-10</c:v>
                </c:pt>
                <c:pt idx="8">
                  <c:v>10-15</c:v>
                </c:pt>
                <c:pt idx="9">
                  <c:v>15-20</c:v>
                </c:pt>
                <c:pt idx="10">
                  <c:v>20-25</c:v>
                </c:pt>
                <c:pt idx="11">
                  <c:v>25-30</c:v>
                </c:pt>
                <c:pt idx="12">
                  <c:v>30-35</c:v>
                </c:pt>
                <c:pt idx="13">
                  <c:v>35-40</c:v>
                </c:pt>
                <c:pt idx="14">
                  <c:v>40-45</c:v>
                </c:pt>
                <c:pt idx="15">
                  <c:v>45-50</c:v>
                </c:pt>
                <c:pt idx="16">
                  <c:v>50-55</c:v>
                </c:pt>
                <c:pt idx="17">
                  <c:v>55-60</c:v>
                </c:pt>
                <c:pt idx="18">
                  <c:v>60-65</c:v>
                </c:pt>
                <c:pt idx="19">
                  <c:v>65-70</c:v>
                </c:pt>
                <c:pt idx="20">
                  <c:v>70-75</c:v>
                </c:pt>
                <c:pt idx="21">
                  <c:v>75-80</c:v>
                </c:pt>
              </c:strCache>
            </c:strRef>
          </c:cat>
          <c:val>
            <c:numRef>
              <c:f>Tabelle2!$B$2:$B$23</c:f>
              <c:numCache>
                <c:formatCode>General</c:formatCode>
                <c:ptCount val="22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9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11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11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9</c:v>
                </c:pt>
                <c:pt idx="16">
                  <c:v>6</c:v>
                </c:pt>
                <c:pt idx="17">
                  <c:v>5</c:v>
                </c:pt>
                <c:pt idx="18">
                  <c:v>5</c:v>
                </c:pt>
                <c:pt idx="19">
                  <c:v>3</c:v>
                </c:pt>
                <c:pt idx="20">
                  <c:v>2</c:v>
                </c:pt>
                <c:pt idx="2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91616"/>
        <c:axId val="69022464"/>
      </c:barChart>
      <c:catAx>
        <c:axId val="6899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de-DE"/>
          </a:p>
        </c:txPr>
        <c:crossAx val="69022464"/>
        <c:crosses val="autoZero"/>
        <c:auto val="1"/>
        <c:lblAlgn val="ctr"/>
        <c:lblOffset val="100"/>
        <c:noMultiLvlLbl val="0"/>
      </c:catAx>
      <c:valAx>
        <c:axId val="69022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Showers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899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</a:defRPr>
      </a:pPr>
      <a:endParaRPr lang="de-DE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'ORI +  NUE + ZTA'!$A$1:$A$35</c:f>
              <c:numCache>
                <c:formatCode>General</c:formatCode>
                <c:ptCount val="35"/>
                <c:pt idx="0">
                  <c:v>152</c:v>
                </c:pt>
                <c:pt idx="1">
                  <c:v>153</c:v>
                </c:pt>
                <c:pt idx="2">
                  <c:v>154</c:v>
                </c:pt>
                <c:pt idx="3">
                  <c:v>155</c:v>
                </c:pt>
                <c:pt idx="4">
                  <c:v>156</c:v>
                </c:pt>
                <c:pt idx="5">
                  <c:v>157</c:v>
                </c:pt>
                <c:pt idx="6">
                  <c:v>158</c:v>
                </c:pt>
                <c:pt idx="7">
                  <c:v>159</c:v>
                </c:pt>
                <c:pt idx="8">
                  <c:v>160</c:v>
                </c:pt>
                <c:pt idx="9">
                  <c:v>161</c:v>
                </c:pt>
                <c:pt idx="10">
                  <c:v>162</c:v>
                </c:pt>
                <c:pt idx="11">
                  <c:v>163</c:v>
                </c:pt>
                <c:pt idx="12">
                  <c:v>164</c:v>
                </c:pt>
                <c:pt idx="13">
                  <c:v>165</c:v>
                </c:pt>
                <c:pt idx="14">
                  <c:v>166</c:v>
                </c:pt>
                <c:pt idx="15">
                  <c:v>167</c:v>
                </c:pt>
                <c:pt idx="16">
                  <c:v>168</c:v>
                </c:pt>
                <c:pt idx="17">
                  <c:v>169</c:v>
                </c:pt>
                <c:pt idx="18">
                  <c:v>170</c:v>
                </c:pt>
                <c:pt idx="19">
                  <c:v>171</c:v>
                </c:pt>
                <c:pt idx="20">
                  <c:v>172</c:v>
                </c:pt>
                <c:pt idx="21">
                  <c:v>173</c:v>
                </c:pt>
                <c:pt idx="22">
                  <c:v>174</c:v>
                </c:pt>
                <c:pt idx="23">
                  <c:v>175</c:v>
                </c:pt>
                <c:pt idx="24">
                  <c:v>176</c:v>
                </c:pt>
                <c:pt idx="25">
                  <c:v>177</c:v>
                </c:pt>
                <c:pt idx="26">
                  <c:v>178</c:v>
                </c:pt>
                <c:pt idx="27">
                  <c:v>179</c:v>
                </c:pt>
                <c:pt idx="28">
                  <c:v>180</c:v>
                </c:pt>
                <c:pt idx="29">
                  <c:v>181</c:v>
                </c:pt>
                <c:pt idx="30">
                  <c:v>182</c:v>
                </c:pt>
                <c:pt idx="31">
                  <c:v>183</c:v>
                </c:pt>
                <c:pt idx="32">
                  <c:v>184</c:v>
                </c:pt>
                <c:pt idx="33">
                  <c:v>185</c:v>
                </c:pt>
                <c:pt idx="34">
                  <c:v>186</c:v>
                </c:pt>
              </c:numCache>
            </c:numRef>
          </c:xVal>
          <c:yVal>
            <c:numRef>
              <c:f>'ORI +  NUE + ZTA'!$B$1:$B$35</c:f>
              <c:numCache>
                <c:formatCode>General</c:formatCode>
                <c:ptCount val="35"/>
                <c:pt idx="0">
                  <c:v>54.7</c:v>
                </c:pt>
                <c:pt idx="1">
                  <c:v>56.6</c:v>
                </c:pt>
                <c:pt idx="2">
                  <c:v>57.8</c:v>
                </c:pt>
                <c:pt idx="3">
                  <c:v>60.1</c:v>
                </c:pt>
                <c:pt idx="4">
                  <c:v>60.1</c:v>
                </c:pt>
                <c:pt idx="5">
                  <c:v>61.1</c:v>
                </c:pt>
                <c:pt idx="6">
                  <c:v>61</c:v>
                </c:pt>
                <c:pt idx="7">
                  <c:v>60.5</c:v>
                </c:pt>
                <c:pt idx="8">
                  <c:v>61.5</c:v>
                </c:pt>
                <c:pt idx="9">
                  <c:v>61.5</c:v>
                </c:pt>
                <c:pt idx="10">
                  <c:v>62.5</c:v>
                </c:pt>
                <c:pt idx="11">
                  <c:v>65.5</c:v>
                </c:pt>
                <c:pt idx="12">
                  <c:v>66</c:v>
                </c:pt>
                <c:pt idx="13">
                  <c:v>63.7</c:v>
                </c:pt>
                <c:pt idx="14">
                  <c:v>68.5</c:v>
                </c:pt>
                <c:pt idx="15">
                  <c:v>68.5</c:v>
                </c:pt>
                <c:pt idx="16">
                  <c:v>68.099999999999994</c:v>
                </c:pt>
                <c:pt idx="17">
                  <c:v>69.099999999999994</c:v>
                </c:pt>
                <c:pt idx="18">
                  <c:v>70.599999999999994</c:v>
                </c:pt>
                <c:pt idx="19">
                  <c:v>70.2</c:v>
                </c:pt>
                <c:pt idx="20">
                  <c:v>69.8</c:v>
                </c:pt>
                <c:pt idx="21">
                  <c:v>72.099999999999994</c:v>
                </c:pt>
                <c:pt idx="22">
                  <c:v>73</c:v>
                </c:pt>
                <c:pt idx="23">
                  <c:v>74.099999999999994</c:v>
                </c:pt>
                <c:pt idx="24">
                  <c:v>75.2</c:v>
                </c:pt>
                <c:pt idx="25">
                  <c:v>75.8</c:v>
                </c:pt>
                <c:pt idx="26">
                  <c:v>76.7</c:v>
                </c:pt>
                <c:pt idx="27">
                  <c:v>77.5</c:v>
                </c:pt>
                <c:pt idx="28">
                  <c:v>78</c:v>
                </c:pt>
                <c:pt idx="29">
                  <c:v>79.400000000000006</c:v>
                </c:pt>
                <c:pt idx="30">
                  <c:v>78.900000000000006</c:v>
                </c:pt>
                <c:pt idx="31">
                  <c:v>80.7</c:v>
                </c:pt>
                <c:pt idx="32">
                  <c:v>80.5</c:v>
                </c:pt>
                <c:pt idx="33">
                  <c:v>81.2</c:v>
                </c:pt>
                <c:pt idx="34">
                  <c:v>82</c:v>
                </c:pt>
              </c:numCache>
            </c:numRef>
          </c:yVal>
          <c:smooth val="0"/>
        </c:ser>
        <c:ser>
          <c:idx val="2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'ORI +  NUE + ZTA'!$A$36:$A$76</c:f>
              <c:numCache>
                <c:formatCode>General</c:formatCode>
                <c:ptCount val="41"/>
                <c:pt idx="0">
                  <c:v>187</c:v>
                </c:pt>
                <c:pt idx="1">
                  <c:v>188</c:v>
                </c:pt>
                <c:pt idx="2">
                  <c:v>189</c:v>
                </c:pt>
                <c:pt idx="3">
                  <c:v>190</c:v>
                </c:pt>
                <c:pt idx="4">
                  <c:v>191</c:v>
                </c:pt>
                <c:pt idx="5">
                  <c:v>192</c:v>
                </c:pt>
                <c:pt idx="6">
                  <c:v>193</c:v>
                </c:pt>
                <c:pt idx="7">
                  <c:v>194</c:v>
                </c:pt>
                <c:pt idx="8">
                  <c:v>195</c:v>
                </c:pt>
                <c:pt idx="9">
                  <c:v>196</c:v>
                </c:pt>
                <c:pt idx="10">
                  <c:v>197</c:v>
                </c:pt>
                <c:pt idx="11">
                  <c:v>198</c:v>
                </c:pt>
                <c:pt idx="12">
                  <c:v>199</c:v>
                </c:pt>
                <c:pt idx="13">
                  <c:v>200</c:v>
                </c:pt>
                <c:pt idx="14">
                  <c:v>201</c:v>
                </c:pt>
                <c:pt idx="15">
                  <c:v>202</c:v>
                </c:pt>
                <c:pt idx="16">
                  <c:v>203</c:v>
                </c:pt>
                <c:pt idx="17">
                  <c:v>204</c:v>
                </c:pt>
                <c:pt idx="18">
                  <c:v>205</c:v>
                </c:pt>
                <c:pt idx="19">
                  <c:v>206</c:v>
                </c:pt>
                <c:pt idx="20">
                  <c:v>207</c:v>
                </c:pt>
                <c:pt idx="21">
                  <c:v>208</c:v>
                </c:pt>
                <c:pt idx="22">
                  <c:v>209</c:v>
                </c:pt>
                <c:pt idx="23">
                  <c:v>210</c:v>
                </c:pt>
                <c:pt idx="24">
                  <c:v>211</c:v>
                </c:pt>
                <c:pt idx="25">
                  <c:v>212</c:v>
                </c:pt>
                <c:pt idx="26">
                  <c:v>213</c:v>
                </c:pt>
                <c:pt idx="27">
                  <c:v>214</c:v>
                </c:pt>
                <c:pt idx="28">
                  <c:v>215</c:v>
                </c:pt>
                <c:pt idx="29">
                  <c:v>216</c:v>
                </c:pt>
                <c:pt idx="30">
                  <c:v>217</c:v>
                </c:pt>
                <c:pt idx="31">
                  <c:v>218</c:v>
                </c:pt>
                <c:pt idx="32">
                  <c:v>219</c:v>
                </c:pt>
                <c:pt idx="33">
                  <c:v>220</c:v>
                </c:pt>
                <c:pt idx="34">
                  <c:v>221</c:v>
                </c:pt>
                <c:pt idx="35">
                  <c:v>222</c:v>
                </c:pt>
                <c:pt idx="36">
                  <c:v>223</c:v>
                </c:pt>
                <c:pt idx="37">
                  <c:v>224</c:v>
                </c:pt>
                <c:pt idx="38">
                  <c:v>225</c:v>
                </c:pt>
                <c:pt idx="39">
                  <c:v>226</c:v>
                </c:pt>
                <c:pt idx="40">
                  <c:v>227</c:v>
                </c:pt>
              </c:numCache>
            </c:numRef>
          </c:xVal>
          <c:yVal>
            <c:numRef>
              <c:f>'ORI +  NUE + ZTA'!$B$36:$B$76</c:f>
              <c:numCache>
                <c:formatCode>General</c:formatCode>
                <c:ptCount val="41"/>
                <c:pt idx="0">
                  <c:v>81.099999999999994</c:v>
                </c:pt>
                <c:pt idx="1">
                  <c:v>81.599999999999994</c:v>
                </c:pt>
                <c:pt idx="2">
                  <c:v>83.1</c:v>
                </c:pt>
                <c:pt idx="3">
                  <c:v>83.1</c:v>
                </c:pt>
                <c:pt idx="4">
                  <c:v>84</c:v>
                </c:pt>
                <c:pt idx="5">
                  <c:v>84</c:v>
                </c:pt>
                <c:pt idx="6">
                  <c:v>84.8</c:v>
                </c:pt>
                <c:pt idx="7">
                  <c:v>85.7</c:v>
                </c:pt>
                <c:pt idx="8">
                  <c:v>86.6</c:v>
                </c:pt>
                <c:pt idx="9">
                  <c:v>86.6</c:v>
                </c:pt>
                <c:pt idx="10">
                  <c:v>87.5</c:v>
                </c:pt>
                <c:pt idx="11">
                  <c:v>88</c:v>
                </c:pt>
                <c:pt idx="12">
                  <c:v>88.5</c:v>
                </c:pt>
                <c:pt idx="13">
                  <c:v>89</c:v>
                </c:pt>
                <c:pt idx="14">
                  <c:v>90.1</c:v>
                </c:pt>
                <c:pt idx="15">
                  <c:v>90.8</c:v>
                </c:pt>
                <c:pt idx="16">
                  <c:v>91.3</c:v>
                </c:pt>
                <c:pt idx="17">
                  <c:v>92.4</c:v>
                </c:pt>
                <c:pt idx="18">
                  <c:v>92.9</c:v>
                </c:pt>
                <c:pt idx="19">
                  <c:v>94.4</c:v>
                </c:pt>
                <c:pt idx="20">
                  <c:v>95</c:v>
                </c:pt>
                <c:pt idx="21">
                  <c:v>95.5</c:v>
                </c:pt>
                <c:pt idx="22">
                  <c:v>96</c:v>
                </c:pt>
                <c:pt idx="23">
                  <c:v>96.5</c:v>
                </c:pt>
                <c:pt idx="24">
                  <c:v>97.5</c:v>
                </c:pt>
                <c:pt idx="25">
                  <c:v>98.6</c:v>
                </c:pt>
                <c:pt idx="26">
                  <c:v>99.1</c:v>
                </c:pt>
                <c:pt idx="27">
                  <c:v>99.6</c:v>
                </c:pt>
                <c:pt idx="28">
                  <c:v>100.4</c:v>
                </c:pt>
                <c:pt idx="29">
                  <c:v>101.4</c:v>
                </c:pt>
                <c:pt idx="30">
                  <c:v>101.9</c:v>
                </c:pt>
                <c:pt idx="31">
                  <c:v>103</c:v>
                </c:pt>
                <c:pt idx="32">
                  <c:v>104</c:v>
                </c:pt>
                <c:pt idx="33">
                  <c:v>104.8</c:v>
                </c:pt>
                <c:pt idx="34">
                  <c:v>105.8</c:v>
                </c:pt>
                <c:pt idx="35">
                  <c:v>106.9</c:v>
                </c:pt>
                <c:pt idx="36">
                  <c:v>107.4</c:v>
                </c:pt>
                <c:pt idx="37">
                  <c:v>108.4</c:v>
                </c:pt>
                <c:pt idx="38">
                  <c:v>110</c:v>
                </c:pt>
                <c:pt idx="39">
                  <c:v>110.8</c:v>
                </c:pt>
                <c:pt idx="40">
                  <c:v>110.8</c:v>
                </c:pt>
              </c:numCache>
            </c:numRef>
          </c:yVal>
          <c:smooth val="0"/>
        </c:ser>
        <c:ser>
          <c:idx val="0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'ORI +  NUE + ZTA'!$A$77:$A$85</c:f>
              <c:numCache>
                <c:formatCode>General</c:formatCode>
                <c:ptCount val="9"/>
                <c:pt idx="0">
                  <c:v>228</c:v>
                </c:pt>
                <c:pt idx="1">
                  <c:v>229</c:v>
                </c:pt>
                <c:pt idx="2">
                  <c:v>230</c:v>
                </c:pt>
                <c:pt idx="3">
                  <c:v>231</c:v>
                </c:pt>
                <c:pt idx="4">
                  <c:v>232</c:v>
                </c:pt>
                <c:pt idx="5">
                  <c:v>233</c:v>
                </c:pt>
                <c:pt idx="6">
                  <c:v>234</c:v>
                </c:pt>
                <c:pt idx="7">
                  <c:v>235</c:v>
                </c:pt>
                <c:pt idx="8">
                  <c:v>236</c:v>
                </c:pt>
              </c:numCache>
            </c:numRef>
          </c:xVal>
          <c:yVal>
            <c:numRef>
              <c:f>'ORI +  NUE + ZTA'!$B$76:$B$85</c:f>
              <c:numCache>
                <c:formatCode>General</c:formatCode>
                <c:ptCount val="10"/>
                <c:pt idx="0">
                  <c:v>110.8</c:v>
                </c:pt>
                <c:pt idx="1">
                  <c:v>111.3</c:v>
                </c:pt>
                <c:pt idx="2">
                  <c:v>116.7</c:v>
                </c:pt>
                <c:pt idx="3">
                  <c:v>116.5</c:v>
                </c:pt>
                <c:pt idx="4">
                  <c:v>115.2</c:v>
                </c:pt>
                <c:pt idx="5">
                  <c:v>115.2</c:v>
                </c:pt>
                <c:pt idx="6">
                  <c:v>119.3</c:v>
                </c:pt>
                <c:pt idx="7">
                  <c:v>119.3</c:v>
                </c:pt>
                <c:pt idx="8">
                  <c:v>119.6</c:v>
                </c:pt>
                <c:pt idx="9">
                  <c:v>121.6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'ORI +  NUE + ZTA'!$A$87:$A$89</c:f>
              <c:numCache>
                <c:formatCode>General</c:formatCode>
                <c:ptCount val="3"/>
                <c:pt idx="0">
                  <c:v>208.6</c:v>
                </c:pt>
                <c:pt idx="1">
                  <c:v>168</c:v>
                </c:pt>
                <c:pt idx="2">
                  <c:v>196</c:v>
                </c:pt>
              </c:numCache>
            </c:numRef>
          </c:xVal>
          <c:yVal>
            <c:numRef>
              <c:f>'ORI +  NUE + ZTA'!$B$87:$B$89</c:f>
              <c:numCache>
                <c:formatCode>General</c:formatCode>
                <c:ptCount val="3"/>
                <c:pt idx="0">
                  <c:v>95.4</c:v>
                </c:pt>
                <c:pt idx="1">
                  <c:v>68.7</c:v>
                </c:pt>
                <c:pt idx="2">
                  <c:v>86.1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12128"/>
        <c:axId val="86118784"/>
      </c:scatterChart>
      <c:valAx>
        <c:axId val="86112128"/>
        <c:scaling>
          <c:orientation val="minMax"/>
          <c:max val="240"/>
          <c:min val="1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118784"/>
        <c:crosses val="autoZero"/>
        <c:crossBetween val="midCat"/>
      </c:valAx>
      <c:valAx>
        <c:axId val="86118784"/>
        <c:scaling>
          <c:orientation val="minMax"/>
          <c:max val="130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112128"/>
        <c:crosses val="autoZero"/>
        <c:crossBetween val="midCat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>
          <a:solidFill>
            <a:srgbClr val="FFFF99"/>
          </a:solidFill>
        </a:defRPr>
      </a:pPr>
      <a:endParaRPr lang="de-DE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'ORI +  NUE + ZTA'!$A$1:$A$35</c:f>
              <c:numCache>
                <c:formatCode>General</c:formatCode>
                <c:ptCount val="35"/>
                <c:pt idx="0">
                  <c:v>152</c:v>
                </c:pt>
                <c:pt idx="1">
                  <c:v>153</c:v>
                </c:pt>
                <c:pt idx="2">
                  <c:v>154</c:v>
                </c:pt>
                <c:pt idx="3">
                  <c:v>155</c:v>
                </c:pt>
                <c:pt idx="4">
                  <c:v>156</c:v>
                </c:pt>
                <c:pt idx="5">
                  <c:v>157</c:v>
                </c:pt>
                <c:pt idx="6">
                  <c:v>158</c:v>
                </c:pt>
                <c:pt idx="7">
                  <c:v>159</c:v>
                </c:pt>
                <c:pt idx="8">
                  <c:v>160</c:v>
                </c:pt>
                <c:pt idx="9">
                  <c:v>161</c:v>
                </c:pt>
                <c:pt idx="10">
                  <c:v>162</c:v>
                </c:pt>
                <c:pt idx="11">
                  <c:v>163</c:v>
                </c:pt>
                <c:pt idx="12">
                  <c:v>164</c:v>
                </c:pt>
                <c:pt idx="13">
                  <c:v>165</c:v>
                </c:pt>
                <c:pt idx="14">
                  <c:v>166</c:v>
                </c:pt>
                <c:pt idx="15">
                  <c:v>167</c:v>
                </c:pt>
                <c:pt idx="16">
                  <c:v>168</c:v>
                </c:pt>
                <c:pt idx="17">
                  <c:v>169</c:v>
                </c:pt>
                <c:pt idx="18">
                  <c:v>170</c:v>
                </c:pt>
                <c:pt idx="19">
                  <c:v>171</c:v>
                </c:pt>
                <c:pt idx="20">
                  <c:v>172</c:v>
                </c:pt>
                <c:pt idx="21">
                  <c:v>173</c:v>
                </c:pt>
                <c:pt idx="22">
                  <c:v>174</c:v>
                </c:pt>
                <c:pt idx="23">
                  <c:v>175</c:v>
                </c:pt>
                <c:pt idx="24">
                  <c:v>176</c:v>
                </c:pt>
                <c:pt idx="25">
                  <c:v>177</c:v>
                </c:pt>
                <c:pt idx="26">
                  <c:v>178</c:v>
                </c:pt>
                <c:pt idx="27">
                  <c:v>179</c:v>
                </c:pt>
                <c:pt idx="28">
                  <c:v>180</c:v>
                </c:pt>
                <c:pt idx="29">
                  <c:v>181</c:v>
                </c:pt>
                <c:pt idx="30">
                  <c:v>182</c:v>
                </c:pt>
                <c:pt idx="31">
                  <c:v>183</c:v>
                </c:pt>
                <c:pt idx="32">
                  <c:v>184</c:v>
                </c:pt>
                <c:pt idx="33">
                  <c:v>185</c:v>
                </c:pt>
                <c:pt idx="34">
                  <c:v>186</c:v>
                </c:pt>
              </c:numCache>
            </c:numRef>
          </c:xVal>
          <c:yVal>
            <c:numRef>
              <c:f>'ORI +  NUE + ZTA'!$C$1:$C$35</c:f>
              <c:numCache>
                <c:formatCode>General</c:formatCode>
                <c:ptCount val="35"/>
                <c:pt idx="0">
                  <c:v>-4.5</c:v>
                </c:pt>
                <c:pt idx="1">
                  <c:v>-3.5</c:v>
                </c:pt>
                <c:pt idx="2">
                  <c:v>-6</c:v>
                </c:pt>
                <c:pt idx="3">
                  <c:v>-2.5</c:v>
                </c:pt>
                <c:pt idx="4">
                  <c:v>-2.5</c:v>
                </c:pt>
                <c:pt idx="5">
                  <c:v>-4</c:v>
                </c:pt>
                <c:pt idx="6">
                  <c:v>-1</c:v>
                </c:pt>
                <c:pt idx="7">
                  <c:v>-0.5</c:v>
                </c:pt>
                <c:pt idx="8">
                  <c:v>0.5</c:v>
                </c:pt>
                <c:pt idx="9">
                  <c:v>-1</c:v>
                </c:pt>
                <c:pt idx="10">
                  <c:v>-2</c:v>
                </c:pt>
                <c:pt idx="11">
                  <c:v>-1.5</c:v>
                </c:pt>
                <c:pt idx="12">
                  <c:v>0</c:v>
                </c:pt>
                <c:pt idx="13">
                  <c:v>4</c:v>
                </c:pt>
                <c:pt idx="14">
                  <c:v>0.5</c:v>
                </c:pt>
                <c:pt idx="15">
                  <c:v>0.5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2.5</c:v>
                </c:pt>
                <c:pt idx="22">
                  <c:v>1.5</c:v>
                </c:pt>
                <c:pt idx="23">
                  <c:v>3.5</c:v>
                </c:pt>
                <c:pt idx="24">
                  <c:v>4</c:v>
                </c:pt>
                <c:pt idx="25">
                  <c:v>5</c:v>
                </c:pt>
                <c:pt idx="26">
                  <c:v>4.5</c:v>
                </c:pt>
                <c:pt idx="27">
                  <c:v>9</c:v>
                </c:pt>
                <c:pt idx="28">
                  <c:v>9</c:v>
                </c:pt>
                <c:pt idx="29">
                  <c:v>6</c:v>
                </c:pt>
                <c:pt idx="30">
                  <c:v>6</c:v>
                </c:pt>
                <c:pt idx="31">
                  <c:v>4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</c:numCache>
            </c:numRef>
          </c:yVal>
          <c:smooth val="0"/>
        </c:ser>
        <c:ser>
          <c:idx val="2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'ORI +  NUE + ZTA'!$A$36:$A$76</c:f>
              <c:numCache>
                <c:formatCode>General</c:formatCode>
                <c:ptCount val="41"/>
                <c:pt idx="0">
                  <c:v>187</c:v>
                </c:pt>
                <c:pt idx="1">
                  <c:v>188</c:v>
                </c:pt>
                <c:pt idx="2">
                  <c:v>189</c:v>
                </c:pt>
                <c:pt idx="3">
                  <c:v>190</c:v>
                </c:pt>
                <c:pt idx="4">
                  <c:v>191</c:v>
                </c:pt>
                <c:pt idx="5">
                  <c:v>192</c:v>
                </c:pt>
                <c:pt idx="6">
                  <c:v>193</c:v>
                </c:pt>
                <c:pt idx="7">
                  <c:v>194</c:v>
                </c:pt>
                <c:pt idx="8">
                  <c:v>195</c:v>
                </c:pt>
                <c:pt idx="9">
                  <c:v>196</c:v>
                </c:pt>
                <c:pt idx="10">
                  <c:v>197</c:v>
                </c:pt>
                <c:pt idx="11">
                  <c:v>198</c:v>
                </c:pt>
                <c:pt idx="12">
                  <c:v>199</c:v>
                </c:pt>
                <c:pt idx="13">
                  <c:v>200</c:v>
                </c:pt>
                <c:pt idx="14">
                  <c:v>201</c:v>
                </c:pt>
                <c:pt idx="15">
                  <c:v>202</c:v>
                </c:pt>
                <c:pt idx="16">
                  <c:v>203</c:v>
                </c:pt>
                <c:pt idx="17">
                  <c:v>204</c:v>
                </c:pt>
                <c:pt idx="18">
                  <c:v>205</c:v>
                </c:pt>
                <c:pt idx="19">
                  <c:v>206</c:v>
                </c:pt>
                <c:pt idx="20">
                  <c:v>207</c:v>
                </c:pt>
                <c:pt idx="21">
                  <c:v>208</c:v>
                </c:pt>
                <c:pt idx="22">
                  <c:v>209</c:v>
                </c:pt>
                <c:pt idx="23">
                  <c:v>210</c:v>
                </c:pt>
                <c:pt idx="24">
                  <c:v>211</c:v>
                </c:pt>
                <c:pt idx="25">
                  <c:v>212</c:v>
                </c:pt>
                <c:pt idx="26">
                  <c:v>213</c:v>
                </c:pt>
                <c:pt idx="27">
                  <c:v>214</c:v>
                </c:pt>
                <c:pt idx="28">
                  <c:v>215</c:v>
                </c:pt>
                <c:pt idx="29">
                  <c:v>216</c:v>
                </c:pt>
                <c:pt idx="30">
                  <c:v>217</c:v>
                </c:pt>
                <c:pt idx="31">
                  <c:v>218</c:v>
                </c:pt>
                <c:pt idx="32">
                  <c:v>219</c:v>
                </c:pt>
                <c:pt idx="33">
                  <c:v>220</c:v>
                </c:pt>
                <c:pt idx="34">
                  <c:v>221</c:v>
                </c:pt>
                <c:pt idx="35">
                  <c:v>222</c:v>
                </c:pt>
                <c:pt idx="36">
                  <c:v>223</c:v>
                </c:pt>
                <c:pt idx="37">
                  <c:v>224</c:v>
                </c:pt>
                <c:pt idx="38">
                  <c:v>225</c:v>
                </c:pt>
                <c:pt idx="39">
                  <c:v>226</c:v>
                </c:pt>
                <c:pt idx="40">
                  <c:v>227</c:v>
                </c:pt>
              </c:numCache>
            </c:numRef>
          </c:xVal>
          <c:yVal>
            <c:numRef>
              <c:f>'ORI +  NUE + ZTA'!$C$36:$C$76</c:f>
              <c:numCache>
                <c:formatCode>General</c:formatCode>
                <c:ptCount val="41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14</c:v>
                </c:pt>
                <c:pt idx="5">
                  <c:v>14</c:v>
                </c:pt>
                <c:pt idx="6">
                  <c:v>13.5</c:v>
                </c:pt>
                <c:pt idx="7">
                  <c:v>14.5</c:v>
                </c:pt>
                <c:pt idx="8">
                  <c:v>14</c:v>
                </c:pt>
                <c:pt idx="9">
                  <c:v>14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15.5</c:v>
                </c:pt>
                <c:pt idx="16">
                  <c:v>15.5</c:v>
                </c:pt>
                <c:pt idx="17">
                  <c:v>15.5</c:v>
                </c:pt>
                <c:pt idx="18">
                  <c:v>15.5</c:v>
                </c:pt>
                <c:pt idx="19">
                  <c:v>15.5</c:v>
                </c:pt>
                <c:pt idx="20">
                  <c:v>15.5</c:v>
                </c:pt>
                <c:pt idx="21">
                  <c:v>15.5</c:v>
                </c:pt>
                <c:pt idx="22">
                  <c:v>15.5</c:v>
                </c:pt>
                <c:pt idx="23">
                  <c:v>15.5</c:v>
                </c:pt>
                <c:pt idx="24">
                  <c:v>15.5</c:v>
                </c:pt>
                <c:pt idx="25">
                  <c:v>15.5</c:v>
                </c:pt>
                <c:pt idx="26">
                  <c:v>15.5</c:v>
                </c:pt>
                <c:pt idx="27">
                  <c:v>15.5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15.5</c:v>
                </c:pt>
                <c:pt idx="34">
                  <c:v>15.5</c:v>
                </c:pt>
                <c:pt idx="35">
                  <c:v>15.5</c:v>
                </c:pt>
                <c:pt idx="36">
                  <c:v>15.5</c:v>
                </c:pt>
                <c:pt idx="37">
                  <c:v>15.5</c:v>
                </c:pt>
                <c:pt idx="38">
                  <c:v>15.5</c:v>
                </c:pt>
                <c:pt idx="39">
                  <c:v>16</c:v>
                </c:pt>
                <c:pt idx="40">
                  <c:v>15</c:v>
                </c:pt>
              </c:numCache>
            </c:numRef>
          </c:yVal>
          <c:smooth val="0"/>
        </c:ser>
        <c:ser>
          <c:idx val="0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'ORI +  NUE + ZTA'!$A$77:$A$85</c:f>
              <c:numCache>
                <c:formatCode>General</c:formatCode>
                <c:ptCount val="9"/>
                <c:pt idx="0">
                  <c:v>228</c:v>
                </c:pt>
                <c:pt idx="1">
                  <c:v>229</c:v>
                </c:pt>
                <c:pt idx="2">
                  <c:v>230</c:v>
                </c:pt>
                <c:pt idx="3">
                  <c:v>231</c:v>
                </c:pt>
                <c:pt idx="4">
                  <c:v>232</c:v>
                </c:pt>
                <c:pt idx="5">
                  <c:v>233</c:v>
                </c:pt>
                <c:pt idx="6">
                  <c:v>234</c:v>
                </c:pt>
                <c:pt idx="7">
                  <c:v>235</c:v>
                </c:pt>
                <c:pt idx="8">
                  <c:v>236</c:v>
                </c:pt>
              </c:numCache>
            </c:numRef>
          </c:xVal>
          <c:yVal>
            <c:numRef>
              <c:f>'ORI +  NUE + ZTA'!$C$77:$C$85</c:f>
              <c:numCache>
                <c:formatCode>General</c:formatCode>
                <c:ptCount val="9"/>
                <c:pt idx="0">
                  <c:v>15</c:v>
                </c:pt>
                <c:pt idx="1">
                  <c:v>15.5</c:v>
                </c:pt>
                <c:pt idx="2">
                  <c:v>15</c:v>
                </c:pt>
                <c:pt idx="3">
                  <c:v>15.5</c:v>
                </c:pt>
                <c:pt idx="4">
                  <c:v>15.5</c:v>
                </c:pt>
                <c:pt idx="5">
                  <c:v>14.5</c:v>
                </c:pt>
                <c:pt idx="6">
                  <c:v>14.5</c:v>
                </c:pt>
                <c:pt idx="7">
                  <c:v>15</c:v>
                </c:pt>
                <c:pt idx="8">
                  <c:v>14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'ORI +  NUE + ZTA'!$A$87:$A$89</c:f>
              <c:numCache>
                <c:formatCode>General</c:formatCode>
                <c:ptCount val="3"/>
                <c:pt idx="0">
                  <c:v>208.6</c:v>
                </c:pt>
                <c:pt idx="1">
                  <c:v>168</c:v>
                </c:pt>
                <c:pt idx="2">
                  <c:v>196</c:v>
                </c:pt>
              </c:numCache>
            </c:numRef>
          </c:xVal>
          <c:yVal>
            <c:numRef>
              <c:f>'ORI +  NUE + ZTA'!$C$87:$C$89</c:f>
              <c:numCache>
                <c:formatCode>General</c:formatCode>
                <c:ptCount val="3"/>
                <c:pt idx="0">
                  <c:v>15.9</c:v>
                </c:pt>
                <c:pt idx="1">
                  <c:v>1.1000000000000001</c:v>
                </c:pt>
                <c:pt idx="2">
                  <c:v>14.7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78432"/>
        <c:axId val="86250624"/>
      </c:scatterChart>
      <c:valAx>
        <c:axId val="86178432"/>
        <c:scaling>
          <c:orientation val="minMax"/>
          <c:max val="240"/>
          <c:min val="1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250624"/>
        <c:crossesAt val="-10"/>
        <c:crossBetween val="midCat"/>
      </c:valAx>
      <c:valAx>
        <c:axId val="86250624"/>
        <c:scaling>
          <c:orientation val="minMax"/>
          <c:max val="2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17843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'ORI +  NUE + ZTA'!$A$1:$A$35</c:f>
              <c:numCache>
                <c:formatCode>General</c:formatCode>
                <c:ptCount val="35"/>
                <c:pt idx="0">
                  <c:v>152</c:v>
                </c:pt>
                <c:pt idx="1">
                  <c:v>153</c:v>
                </c:pt>
                <c:pt idx="2">
                  <c:v>154</c:v>
                </c:pt>
                <c:pt idx="3">
                  <c:v>155</c:v>
                </c:pt>
                <c:pt idx="4">
                  <c:v>156</c:v>
                </c:pt>
                <c:pt idx="5">
                  <c:v>157</c:v>
                </c:pt>
                <c:pt idx="6">
                  <c:v>158</c:v>
                </c:pt>
                <c:pt idx="7">
                  <c:v>159</c:v>
                </c:pt>
                <c:pt idx="8">
                  <c:v>160</c:v>
                </c:pt>
                <c:pt idx="9">
                  <c:v>161</c:v>
                </c:pt>
                <c:pt idx="10">
                  <c:v>162</c:v>
                </c:pt>
                <c:pt idx="11">
                  <c:v>163</c:v>
                </c:pt>
                <c:pt idx="12">
                  <c:v>164</c:v>
                </c:pt>
                <c:pt idx="13">
                  <c:v>165</c:v>
                </c:pt>
                <c:pt idx="14">
                  <c:v>166</c:v>
                </c:pt>
                <c:pt idx="15">
                  <c:v>167</c:v>
                </c:pt>
                <c:pt idx="16">
                  <c:v>168</c:v>
                </c:pt>
                <c:pt idx="17">
                  <c:v>169</c:v>
                </c:pt>
                <c:pt idx="18">
                  <c:v>170</c:v>
                </c:pt>
                <c:pt idx="19">
                  <c:v>171</c:v>
                </c:pt>
                <c:pt idx="20">
                  <c:v>172</c:v>
                </c:pt>
                <c:pt idx="21">
                  <c:v>173</c:v>
                </c:pt>
                <c:pt idx="22">
                  <c:v>174</c:v>
                </c:pt>
                <c:pt idx="23">
                  <c:v>175</c:v>
                </c:pt>
                <c:pt idx="24">
                  <c:v>176</c:v>
                </c:pt>
                <c:pt idx="25">
                  <c:v>177</c:v>
                </c:pt>
                <c:pt idx="26">
                  <c:v>178</c:v>
                </c:pt>
                <c:pt idx="27">
                  <c:v>179</c:v>
                </c:pt>
                <c:pt idx="28">
                  <c:v>180</c:v>
                </c:pt>
                <c:pt idx="29">
                  <c:v>181</c:v>
                </c:pt>
                <c:pt idx="30">
                  <c:v>182</c:v>
                </c:pt>
                <c:pt idx="31">
                  <c:v>183</c:v>
                </c:pt>
                <c:pt idx="32">
                  <c:v>184</c:v>
                </c:pt>
                <c:pt idx="33">
                  <c:v>185</c:v>
                </c:pt>
                <c:pt idx="34">
                  <c:v>186</c:v>
                </c:pt>
              </c:numCache>
            </c:numRef>
          </c:xVal>
          <c:yVal>
            <c:numRef>
              <c:f>'ORI +  NUE + ZTA'!$D$1:$D$35</c:f>
              <c:numCache>
                <c:formatCode>General</c:formatCode>
                <c:ptCount val="35"/>
                <c:pt idx="0">
                  <c:v>69</c:v>
                </c:pt>
                <c:pt idx="1">
                  <c:v>68</c:v>
                </c:pt>
                <c:pt idx="2">
                  <c:v>66</c:v>
                </c:pt>
                <c:pt idx="3">
                  <c:v>68</c:v>
                </c:pt>
                <c:pt idx="4">
                  <c:v>68</c:v>
                </c:pt>
                <c:pt idx="5">
                  <c:v>65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64</c:v>
                </c:pt>
                <c:pt idx="10">
                  <c:v>64</c:v>
                </c:pt>
                <c:pt idx="11">
                  <c:v>65</c:v>
                </c:pt>
                <c:pt idx="12">
                  <c:v>65</c:v>
                </c:pt>
                <c:pt idx="13">
                  <c:v>71</c:v>
                </c:pt>
                <c:pt idx="14">
                  <c:v>67</c:v>
                </c:pt>
                <c:pt idx="15">
                  <c:v>67</c:v>
                </c:pt>
                <c:pt idx="16">
                  <c:v>69</c:v>
                </c:pt>
                <c:pt idx="17">
                  <c:v>68</c:v>
                </c:pt>
                <c:pt idx="18">
                  <c:v>68</c:v>
                </c:pt>
                <c:pt idx="19">
                  <c:v>69</c:v>
                </c:pt>
                <c:pt idx="20">
                  <c:v>70</c:v>
                </c:pt>
                <c:pt idx="21">
                  <c:v>69</c:v>
                </c:pt>
                <c:pt idx="22">
                  <c:v>68</c:v>
                </c:pt>
                <c:pt idx="23">
                  <c:v>65</c:v>
                </c:pt>
                <c:pt idx="24">
                  <c:v>66</c:v>
                </c:pt>
                <c:pt idx="25">
                  <c:v>68</c:v>
                </c:pt>
                <c:pt idx="26">
                  <c:v>68</c:v>
                </c:pt>
                <c:pt idx="27">
                  <c:v>71</c:v>
                </c:pt>
                <c:pt idx="28">
                  <c:v>69</c:v>
                </c:pt>
                <c:pt idx="29">
                  <c:v>67</c:v>
                </c:pt>
                <c:pt idx="30">
                  <c:v>66</c:v>
                </c:pt>
                <c:pt idx="31">
                  <c:v>70</c:v>
                </c:pt>
                <c:pt idx="32">
                  <c:v>69</c:v>
                </c:pt>
                <c:pt idx="33">
                  <c:v>69</c:v>
                </c:pt>
                <c:pt idx="34">
                  <c:v>70</c:v>
                </c:pt>
              </c:numCache>
            </c:numRef>
          </c:yVal>
          <c:smooth val="0"/>
        </c:ser>
        <c:ser>
          <c:idx val="2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'ORI +  NUE + ZTA'!$A$36:$A$76</c:f>
              <c:numCache>
                <c:formatCode>General</c:formatCode>
                <c:ptCount val="41"/>
                <c:pt idx="0">
                  <c:v>187</c:v>
                </c:pt>
                <c:pt idx="1">
                  <c:v>188</c:v>
                </c:pt>
                <c:pt idx="2">
                  <c:v>189</c:v>
                </c:pt>
                <c:pt idx="3">
                  <c:v>190</c:v>
                </c:pt>
                <c:pt idx="4">
                  <c:v>191</c:v>
                </c:pt>
                <c:pt idx="5">
                  <c:v>192</c:v>
                </c:pt>
                <c:pt idx="6">
                  <c:v>193</c:v>
                </c:pt>
                <c:pt idx="7">
                  <c:v>194</c:v>
                </c:pt>
                <c:pt idx="8">
                  <c:v>195</c:v>
                </c:pt>
                <c:pt idx="9">
                  <c:v>196</c:v>
                </c:pt>
                <c:pt idx="10">
                  <c:v>197</c:v>
                </c:pt>
                <c:pt idx="11">
                  <c:v>198</c:v>
                </c:pt>
                <c:pt idx="12">
                  <c:v>199</c:v>
                </c:pt>
                <c:pt idx="13">
                  <c:v>200</c:v>
                </c:pt>
                <c:pt idx="14">
                  <c:v>201</c:v>
                </c:pt>
                <c:pt idx="15">
                  <c:v>202</c:v>
                </c:pt>
                <c:pt idx="16">
                  <c:v>203</c:v>
                </c:pt>
                <c:pt idx="17">
                  <c:v>204</c:v>
                </c:pt>
                <c:pt idx="18">
                  <c:v>205</c:v>
                </c:pt>
                <c:pt idx="19">
                  <c:v>206</c:v>
                </c:pt>
                <c:pt idx="20">
                  <c:v>207</c:v>
                </c:pt>
                <c:pt idx="21">
                  <c:v>208</c:v>
                </c:pt>
                <c:pt idx="22">
                  <c:v>209</c:v>
                </c:pt>
                <c:pt idx="23">
                  <c:v>210</c:v>
                </c:pt>
                <c:pt idx="24">
                  <c:v>211</c:v>
                </c:pt>
                <c:pt idx="25">
                  <c:v>212</c:v>
                </c:pt>
                <c:pt idx="26">
                  <c:v>213</c:v>
                </c:pt>
                <c:pt idx="27">
                  <c:v>214</c:v>
                </c:pt>
                <c:pt idx="28">
                  <c:v>215</c:v>
                </c:pt>
                <c:pt idx="29">
                  <c:v>216</c:v>
                </c:pt>
                <c:pt idx="30">
                  <c:v>217</c:v>
                </c:pt>
                <c:pt idx="31">
                  <c:v>218</c:v>
                </c:pt>
                <c:pt idx="32">
                  <c:v>219</c:v>
                </c:pt>
                <c:pt idx="33">
                  <c:v>220</c:v>
                </c:pt>
                <c:pt idx="34">
                  <c:v>221</c:v>
                </c:pt>
                <c:pt idx="35">
                  <c:v>222</c:v>
                </c:pt>
                <c:pt idx="36">
                  <c:v>223</c:v>
                </c:pt>
                <c:pt idx="37">
                  <c:v>224</c:v>
                </c:pt>
                <c:pt idx="38">
                  <c:v>225</c:v>
                </c:pt>
                <c:pt idx="39">
                  <c:v>226</c:v>
                </c:pt>
                <c:pt idx="40">
                  <c:v>227</c:v>
                </c:pt>
              </c:numCache>
            </c:numRef>
          </c:xVal>
          <c:yVal>
            <c:numRef>
              <c:f>'ORI +  NUE + ZTA'!$D$36:$D$76</c:f>
              <c:numCache>
                <c:formatCode>General</c:formatCode>
                <c:ptCount val="41"/>
                <c:pt idx="0">
                  <c:v>69</c:v>
                </c:pt>
                <c:pt idx="1">
                  <c:v>68</c:v>
                </c:pt>
                <c:pt idx="2">
                  <c:v>68</c:v>
                </c:pt>
                <c:pt idx="3">
                  <c:v>69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67</c:v>
                </c:pt>
                <c:pt idx="10">
                  <c:v>68</c:v>
                </c:pt>
                <c:pt idx="11">
                  <c:v>67</c:v>
                </c:pt>
                <c:pt idx="12">
                  <c:v>68</c:v>
                </c:pt>
                <c:pt idx="13">
                  <c:v>68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67</c:v>
                </c:pt>
                <c:pt idx="19">
                  <c:v>67</c:v>
                </c:pt>
                <c:pt idx="20">
                  <c:v>68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67</c:v>
                </c:pt>
                <c:pt idx="25">
                  <c:v>67</c:v>
                </c:pt>
                <c:pt idx="26">
                  <c:v>67</c:v>
                </c:pt>
                <c:pt idx="27">
                  <c:v>67</c:v>
                </c:pt>
                <c:pt idx="28">
                  <c:v>67</c:v>
                </c:pt>
                <c:pt idx="29">
                  <c:v>66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66</c:v>
                </c:pt>
                <c:pt idx="34">
                  <c:v>66</c:v>
                </c:pt>
                <c:pt idx="35">
                  <c:v>66</c:v>
                </c:pt>
                <c:pt idx="36">
                  <c:v>66</c:v>
                </c:pt>
                <c:pt idx="37">
                  <c:v>66</c:v>
                </c:pt>
                <c:pt idx="38">
                  <c:v>66</c:v>
                </c:pt>
                <c:pt idx="39">
                  <c:v>66</c:v>
                </c:pt>
                <c:pt idx="40">
                  <c:v>66</c:v>
                </c:pt>
              </c:numCache>
            </c:numRef>
          </c:yVal>
          <c:smooth val="0"/>
        </c:ser>
        <c:ser>
          <c:idx val="0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'ORI +  NUE + ZTA'!$A$77:$A$85</c:f>
              <c:numCache>
                <c:formatCode>General</c:formatCode>
                <c:ptCount val="9"/>
                <c:pt idx="0">
                  <c:v>228</c:v>
                </c:pt>
                <c:pt idx="1">
                  <c:v>229</c:v>
                </c:pt>
                <c:pt idx="2">
                  <c:v>230</c:v>
                </c:pt>
                <c:pt idx="3">
                  <c:v>231</c:v>
                </c:pt>
                <c:pt idx="4">
                  <c:v>232</c:v>
                </c:pt>
                <c:pt idx="5">
                  <c:v>233</c:v>
                </c:pt>
                <c:pt idx="6">
                  <c:v>234</c:v>
                </c:pt>
                <c:pt idx="7">
                  <c:v>235</c:v>
                </c:pt>
                <c:pt idx="8">
                  <c:v>236</c:v>
                </c:pt>
              </c:numCache>
            </c:numRef>
          </c:xVal>
          <c:yVal>
            <c:numRef>
              <c:f>'ORI +  NUE + ZTA'!$D$77:$D$85</c:f>
              <c:numCache>
                <c:formatCode>General</c:formatCode>
                <c:ptCount val="9"/>
                <c:pt idx="0">
                  <c:v>63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64</c:v>
                </c:pt>
                <c:pt idx="5">
                  <c:v>65</c:v>
                </c:pt>
                <c:pt idx="6">
                  <c:v>66</c:v>
                </c:pt>
                <c:pt idx="7">
                  <c:v>68</c:v>
                </c:pt>
                <c:pt idx="8">
                  <c:v>67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pPr>
              <a:noFill/>
              <a:ln w="15875">
                <a:solidFill>
                  <a:srgbClr val="000000"/>
                </a:solidFill>
              </a:ln>
            </c:spPr>
          </c:marker>
          <c:xVal>
            <c:numRef>
              <c:f>'ORI +  NUE + ZTA'!$A$87:$A$89</c:f>
              <c:numCache>
                <c:formatCode>General</c:formatCode>
                <c:ptCount val="3"/>
                <c:pt idx="0">
                  <c:v>208.6</c:v>
                </c:pt>
                <c:pt idx="1">
                  <c:v>168</c:v>
                </c:pt>
                <c:pt idx="2">
                  <c:v>196</c:v>
                </c:pt>
              </c:numCache>
            </c:numRef>
          </c:xVal>
          <c:yVal>
            <c:numRef>
              <c:f>'ORI +  NUE + ZTA'!$D$87:$D$89</c:f>
              <c:numCache>
                <c:formatCode>General</c:formatCode>
                <c:ptCount val="3"/>
                <c:pt idx="0">
                  <c:v>67.099999999999994</c:v>
                </c:pt>
                <c:pt idx="1">
                  <c:v>66.8</c:v>
                </c:pt>
                <c:pt idx="2">
                  <c:v>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13984"/>
        <c:axId val="86324736"/>
      </c:scatterChart>
      <c:valAx>
        <c:axId val="86313984"/>
        <c:scaling>
          <c:orientation val="minMax"/>
          <c:max val="240"/>
          <c:min val="1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324736"/>
        <c:crosses val="autoZero"/>
        <c:crossBetween val="midCat"/>
      </c:valAx>
      <c:valAx>
        <c:axId val="86324736"/>
        <c:scaling>
          <c:orientation val="minMax"/>
          <c:max val="72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313984"/>
        <c:crosses val="autoZero"/>
        <c:crossBetween val="midCat"/>
        <c:majorUnit val="5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'ORI +  NUE + ZTA'!$A$1:$A$35</c:f>
              <c:numCache>
                <c:formatCode>General</c:formatCode>
                <c:ptCount val="35"/>
                <c:pt idx="0">
                  <c:v>152</c:v>
                </c:pt>
                <c:pt idx="1">
                  <c:v>153</c:v>
                </c:pt>
                <c:pt idx="2">
                  <c:v>154</c:v>
                </c:pt>
                <c:pt idx="3">
                  <c:v>155</c:v>
                </c:pt>
                <c:pt idx="4">
                  <c:v>156</c:v>
                </c:pt>
                <c:pt idx="5">
                  <c:v>157</c:v>
                </c:pt>
                <c:pt idx="6">
                  <c:v>158</c:v>
                </c:pt>
                <c:pt idx="7">
                  <c:v>159</c:v>
                </c:pt>
                <c:pt idx="8">
                  <c:v>160</c:v>
                </c:pt>
                <c:pt idx="9">
                  <c:v>161</c:v>
                </c:pt>
                <c:pt idx="10">
                  <c:v>162</c:v>
                </c:pt>
                <c:pt idx="11">
                  <c:v>163</c:v>
                </c:pt>
                <c:pt idx="12">
                  <c:v>164</c:v>
                </c:pt>
                <c:pt idx="13">
                  <c:v>165</c:v>
                </c:pt>
                <c:pt idx="14">
                  <c:v>166</c:v>
                </c:pt>
                <c:pt idx="15">
                  <c:v>167</c:v>
                </c:pt>
                <c:pt idx="16">
                  <c:v>168</c:v>
                </c:pt>
                <c:pt idx="17">
                  <c:v>169</c:v>
                </c:pt>
                <c:pt idx="18">
                  <c:v>170</c:v>
                </c:pt>
                <c:pt idx="19">
                  <c:v>171</c:v>
                </c:pt>
                <c:pt idx="20">
                  <c:v>172</c:v>
                </c:pt>
                <c:pt idx="21">
                  <c:v>173</c:v>
                </c:pt>
                <c:pt idx="22">
                  <c:v>174</c:v>
                </c:pt>
                <c:pt idx="23">
                  <c:v>175</c:v>
                </c:pt>
                <c:pt idx="24">
                  <c:v>176</c:v>
                </c:pt>
                <c:pt idx="25">
                  <c:v>177</c:v>
                </c:pt>
                <c:pt idx="26">
                  <c:v>178</c:v>
                </c:pt>
                <c:pt idx="27">
                  <c:v>179</c:v>
                </c:pt>
                <c:pt idx="28">
                  <c:v>180</c:v>
                </c:pt>
                <c:pt idx="29">
                  <c:v>181</c:v>
                </c:pt>
                <c:pt idx="30">
                  <c:v>182</c:v>
                </c:pt>
                <c:pt idx="31">
                  <c:v>183</c:v>
                </c:pt>
                <c:pt idx="32">
                  <c:v>184</c:v>
                </c:pt>
                <c:pt idx="33">
                  <c:v>185</c:v>
                </c:pt>
                <c:pt idx="34">
                  <c:v>186</c:v>
                </c:pt>
              </c:numCache>
            </c:numRef>
          </c:xVal>
          <c:yVal>
            <c:numRef>
              <c:f>'ORI +  NUE + ZTA'!$E$1:$E$35</c:f>
              <c:numCache>
                <c:formatCode>General</c:formatCode>
                <c:ptCount val="35"/>
                <c:pt idx="0">
                  <c:v>3.3</c:v>
                </c:pt>
                <c:pt idx="1">
                  <c:v>3.7</c:v>
                </c:pt>
                <c:pt idx="2">
                  <c:v>3.7</c:v>
                </c:pt>
                <c:pt idx="3">
                  <c:v>3.9</c:v>
                </c:pt>
                <c:pt idx="4">
                  <c:v>3.2</c:v>
                </c:pt>
                <c:pt idx="5">
                  <c:v>3.3</c:v>
                </c:pt>
                <c:pt idx="6">
                  <c:v>3.3</c:v>
                </c:pt>
                <c:pt idx="7">
                  <c:v>3.5</c:v>
                </c:pt>
                <c:pt idx="8">
                  <c:v>4.3</c:v>
                </c:pt>
                <c:pt idx="9">
                  <c:v>3.7</c:v>
                </c:pt>
                <c:pt idx="10">
                  <c:v>4.0999999999999996</c:v>
                </c:pt>
                <c:pt idx="11">
                  <c:v>5.3</c:v>
                </c:pt>
                <c:pt idx="12">
                  <c:v>4.9000000000000004</c:v>
                </c:pt>
                <c:pt idx="13">
                  <c:v>3.5</c:v>
                </c:pt>
                <c:pt idx="14">
                  <c:v>5.0999999999999996</c:v>
                </c:pt>
                <c:pt idx="15">
                  <c:v>5.0999999999999996</c:v>
                </c:pt>
                <c:pt idx="16">
                  <c:v>4</c:v>
                </c:pt>
                <c:pt idx="17">
                  <c:v>3.6</c:v>
                </c:pt>
                <c:pt idx="18">
                  <c:v>4.5999999999999996</c:v>
                </c:pt>
                <c:pt idx="19">
                  <c:v>3.2</c:v>
                </c:pt>
                <c:pt idx="20">
                  <c:v>3.4</c:v>
                </c:pt>
                <c:pt idx="21">
                  <c:v>4</c:v>
                </c:pt>
                <c:pt idx="22">
                  <c:v>3.9</c:v>
                </c:pt>
                <c:pt idx="23">
                  <c:v>2.9</c:v>
                </c:pt>
                <c:pt idx="24">
                  <c:v>3.8</c:v>
                </c:pt>
                <c:pt idx="25">
                  <c:v>3.6</c:v>
                </c:pt>
                <c:pt idx="26">
                  <c:v>3.7</c:v>
                </c:pt>
                <c:pt idx="27">
                  <c:v>3.2</c:v>
                </c:pt>
                <c:pt idx="28">
                  <c:v>3.6</c:v>
                </c:pt>
                <c:pt idx="29">
                  <c:v>3.9</c:v>
                </c:pt>
                <c:pt idx="30">
                  <c:v>3.8</c:v>
                </c:pt>
                <c:pt idx="31">
                  <c:v>3.1</c:v>
                </c:pt>
                <c:pt idx="32">
                  <c:v>3.9</c:v>
                </c:pt>
                <c:pt idx="33">
                  <c:v>3.2</c:v>
                </c:pt>
                <c:pt idx="34">
                  <c:v>3.4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'ORI +  NUE + ZTA'!$A$36:$A$76</c:f>
              <c:numCache>
                <c:formatCode>General</c:formatCode>
                <c:ptCount val="41"/>
                <c:pt idx="0">
                  <c:v>187</c:v>
                </c:pt>
                <c:pt idx="1">
                  <c:v>188</c:v>
                </c:pt>
                <c:pt idx="2">
                  <c:v>189</c:v>
                </c:pt>
                <c:pt idx="3">
                  <c:v>190</c:v>
                </c:pt>
                <c:pt idx="4">
                  <c:v>191</c:v>
                </c:pt>
                <c:pt idx="5">
                  <c:v>192</c:v>
                </c:pt>
                <c:pt idx="6">
                  <c:v>193</c:v>
                </c:pt>
                <c:pt idx="7">
                  <c:v>194</c:v>
                </c:pt>
                <c:pt idx="8">
                  <c:v>195</c:v>
                </c:pt>
                <c:pt idx="9">
                  <c:v>196</c:v>
                </c:pt>
                <c:pt idx="10">
                  <c:v>197</c:v>
                </c:pt>
                <c:pt idx="11">
                  <c:v>198</c:v>
                </c:pt>
                <c:pt idx="12">
                  <c:v>199</c:v>
                </c:pt>
                <c:pt idx="13">
                  <c:v>200</c:v>
                </c:pt>
                <c:pt idx="14">
                  <c:v>201</c:v>
                </c:pt>
                <c:pt idx="15">
                  <c:v>202</c:v>
                </c:pt>
                <c:pt idx="16">
                  <c:v>203</c:v>
                </c:pt>
                <c:pt idx="17">
                  <c:v>204</c:v>
                </c:pt>
                <c:pt idx="18">
                  <c:v>205</c:v>
                </c:pt>
                <c:pt idx="19">
                  <c:v>206</c:v>
                </c:pt>
                <c:pt idx="20">
                  <c:v>207</c:v>
                </c:pt>
                <c:pt idx="21">
                  <c:v>208</c:v>
                </c:pt>
                <c:pt idx="22">
                  <c:v>209</c:v>
                </c:pt>
                <c:pt idx="23">
                  <c:v>210</c:v>
                </c:pt>
                <c:pt idx="24">
                  <c:v>211</c:v>
                </c:pt>
                <c:pt idx="25">
                  <c:v>212</c:v>
                </c:pt>
                <c:pt idx="26">
                  <c:v>213</c:v>
                </c:pt>
                <c:pt idx="27">
                  <c:v>214</c:v>
                </c:pt>
                <c:pt idx="28">
                  <c:v>215</c:v>
                </c:pt>
                <c:pt idx="29">
                  <c:v>216</c:v>
                </c:pt>
                <c:pt idx="30">
                  <c:v>217</c:v>
                </c:pt>
                <c:pt idx="31">
                  <c:v>218</c:v>
                </c:pt>
                <c:pt idx="32">
                  <c:v>219</c:v>
                </c:pt>
                <c:pt idx="33">
                  <c:v>220</c:v>
                </c:pt>
                <c:pt idx="34">
                  <c:v>221</c:v>
                </c:pt>
                <c:pt idx="35">
                  <c:v>222</c:v>
                </c:pt>
                <c:pt idx="36">
                  <c:v>223</c:v>
                </c:pt>
                <c:pt idx="37">
                  <c:v>224</c:v>
                </c:pt>
                <c:pt idx="38">
                  <c:v>225</c:v>
                </c:pt>
                <c:pt idx="39">
                  <c:v>226</c:v>
                </c:pt>
                <c:pt idx="40">
                  <c:v>227</c:v>
                </c:pt>
              </c:numCache>
            </c:numRef>
          </c:xVal>
          <c:yVal>
            <c:numRef>
              <c:f>'ORI +  NUE + ZTA'!$E$36:$E$76</c:f>
              <c:numCache>
                <c:formatCode>General</c:formatCode>
                <c:ptCount val="41"/>
                <c:pt idx="0">
                  <c:v>2.4</c:v>
                </c:pt>
                <c:pt idx="1">
                  <c:v>3</c:v>
                </c:pt>
                <c:pt idx="2">
                  <c:v>3.3</c:v>
                </c:pt>
                <c:pt idx="3">
                  <c:v>3.1</c:v>
                </c:pt>
                <c:pt idx="4">
                  <c:v>2.9</c:v>
                </c:pt>
                <c:pt idx="5">
                  <c:v>2.9</c:v>
                </c:pt>
                <c:pt idx="6">
                  <c:v>3</c:v>
                </c:pt>
                <c:pt idx="7">
                  <c:v>3.2</c:v>
                </c:pt>
                <c:pt idx="8">
                  <c:v>3.6</c:v>
                </c:pt>
                <c:pt idx="9">
                  <c:v>4</c:v>
                </c:pt>
                <c:pt idx="10">
                  <c:v>3.7</c:v>
                </c:pt>
                <c:pt idx="11">
                  <c:v>4.5999999999999996</c:v>
                </c:pt>
                <c:pt idx="12">
                  <c:v>5.7</c:v>
                </c:pt>
                <c:pt idx="13">
                  <c:v>7.1</c:v>
                </c:pt>
                <c:pt idx="14">
                  <c:v>10.4</c:v>
                </c:pt>
                <c:pt idx="15">
                  <c:v>11.6</c:v>
                </c:pt>
                <c:pt idx="16">
                  <c:v>14</c:v>
                </c:pt>
                <c:pt idx="17">
                  <c:v>19.100000000000001</c:v>
                </c:pt>
                <c:pt idx="18">
                  <c:v>31.8</c:v>
                </c:pt>
                <c:pt idx="19">
                  <c:v>49.8</c:v>
                </c:pt>
                <c:pt idx="20">
                  <c:v>67.3</c:v>
                </c:pt>
                <c:pt idx="21">
                  <c:v>84.1</c:v>
                </c:pt>
                <c:pt idx="22">
                  <c:v>96.7</c:v>
                </c:pt>
                <c:pt idx="23">
                  <c:v>76.099999999999994</c:v>
                </c:pt>
                <c:pt idx="24">
                  <c:v>63.1</c:v>
                </c:pt>
                <c:pt idx="25">
                  <c:v>46.5</c:v>
                </c:pt>
                <c:pt idx="26">
                  <c:v>37</c:v>
                </c:pt>
                <c:pt idx="27">
                  <c:v>31.2</c:v>
                </c:pt>
                <c:pt idx="28">
                  <c:v>25.5</c:v>
                </c:pt>
                <c:pt idx="29">
                  <c:v>19.2</c:v>
                </c:pt>
                <c:pt idx="30">
                  <c:v>14.4</c:v>
                </c:pt>
                <c:pt idx="31">
                  <c:v>11.4</c:v>
                </c:pt>
                <c:pt idx="32">
                  <c:v>9.3000000000000007</c:v>
                </c:pt>
                <c:pt idx="33">
                  <c:v>6.8</c:v>
                </c:pt>
                <c:pt idx="34">
                  <c:v>6.2</c:v>
                </c:pt>
                <c:pt idx="35">
                  <c:v>5.3</c:v>
                </c:pt>
                <c:pt idx="36">
                  <c:v>4.5999999999999996</c:v>
                </c:pt>
                <c:pt idx="37">
                  <c:v>3.9</c:v>
                </c:pt>
                <c:pt idx="38">
                  <c:v>3.7</c:v>
                </c:pt>
                <c:pt idx="39">
                  <c:v>3.5</c:v>
                </c:pt>
                <c:pt idx="40">
                  <c:v>3.8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'ORI +  NUE + ZTA'!$A$77:$A$85</c:f>
              <c:numCache>
                <c:formatCode>General</c:formatCode>
                <c:ptCount val="9"/>
                <c:pt idx="0">
                  <c:v>228</c:v>
                </c:pt>
                <c:pt idx="1">
                  <c:v>229</c:v>
                </c:pt>
                <c:pt idx="2">
                  <c:v>230</c:v>
                </c:pt>
                <c:pt idx="3">
                  <c:v>231</c:v>
                </c:pt>
                <c:pt idx="4">
                  <c:v>232</c:v>
                </c:pt>
                <c:pt idx="5">
                  <c:v>233</c:v>
                </c:pt>
                <c:pt idx="6">
                  <c:v>234</c:v>
                </c:pt>
                <c:pt idx="7">
                  <c:v>235</c:v>
                </c:pt>
                <c:pt idx="8">
                  <c:v>236</c:v>
                </c:pt>
              </c:numCache>
            </c:numRef>
          </c:xVal>
          <c:yVal>
            <c:numRef>
              <c:f>'ORI +  NUE + ZTA'!$E$77:$E$85</c:f>
              <c:numCache>
                <c:formatCode>General</c:formatCode>
                <c:ptCount val="9"/>
                <c:pt idx="0">
                  <c:v>2.8</c:v>
                </c:pt>
                <c:pt idx="1">
                  <c:v>3.8</c:v>
                </c:pt>
                <c:pt idx="2">
                  <c:v>3.3</c:v>
                </c:pt>
                <c:pt idx="3">
                  <c:v>3</c:v>
                </c:pt>
                <c:pt idx="4">
                  <c:v>2.2000000000000002</c:v>
                </c:pt>
                <c:pt idx="5">
                  <c:v>2.5</c:v>
                </c:pt>
                <c:pt idx="6">
                  <c:v>1.9</c:v>
                </c:pt>
                <c:pt idx="7">
                  <c:v>1.7</c:v>
                </c:pt>
                <c:pt idx="8">
                  <c:v>1.6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'ORI +  NUE + ZTA'!$A$87:$A$89</c:f>
              <c:numCache>
                <c:formatCode>General</c:formatCode>
                <c:ptCount val="3"/>
                <c:pt idx="0">
                  <c:v>208.6</c:v>
                </c:pt>
                <c:pt idx="1">
                  <c:v>168</c:v>
                </c:pt>
                <c:pt idx="2">
                  <c:v>196</c:v>
                </c:pt>
              </c:numCache>
            </c:numRef>
          </c:xVal>
          <c:yVal>
            <c:numRef>
              <c:f>'ORI +  NUE + ZTA'!$F$87:$F$89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69408"/>
        <c:axId val="86371712"/>
      </c:scatterChart>
      <c:valAx>
        <c:axId val="86369408"/>
        <c:scaling>
          <c:orientation val="minMax"/>
          <c:max val="240"/>
          <c:min val="1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371712"/>
        <c:crosses val="autoZero"/>
        <c:crossBetween val="midCat"/>
      </c:valAx>
      <c:valAx>
        <c:axId val="8637171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369408"/>
        <c:crosses val="autoZero"/>
        <c:crossBetween val="midCat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'NTA + OPI + STA + FTA'!$A$93:$A$115</c:f>
              <c:numCache>
                <c:formatCode>General</c:formatCode>
                <c:ptCount val="23"/>
                <c:pt idx="0">
                  <c:v>179</c:v>
                </c:pt>
                <c:pt idx="1">
                  <c:v>180</c:v>
                </c:pt>
                <c:pt idx="2">
                  <c:v>181</c:v>
                </c:pt>
                <c:pt idx="3">
                  <c:v>182</c:v>
                </c:pt>
                <c:pt idx="4">
                  <c:v>183</c:v>
                </c:pt>
                <c:pt idx="5">
                  <c:v>184</c:v>
                </c:pt>
                <c:pt idx="6">
                  <c:v>185</c:v>
                </c:pt>
                <c:pt idx="7">
                  <c:v>186</c:v>
                </c:pt>
                <c:pt idx="8">
                  <c:v>187</c:v>
                </c:pt>
                <c:pt idx="9">
                  <c:v>188</c:v>
                </c:pt>
                <c:pt idx="10">
                  <c:v>189</c:v>
                </c:pt>
                <c:pt idx="11">
                  <c:v>190</c:v>
                </c:pt>
                <c:pt idx="12">
                  <c:v>191</c:v>
                </c:pt>
                <c:pt idx="13">
                  <c:v>192</c:v>
                </c:pt>
                <c:pt idx="14">
                  <c:v>193</c:v>
                </c:pt>
                <c:pt idx="15">
                  <c:v>194</c:v>
                </c:pt>
                <c:pt idx="16">
                  <c:v>195</c:v>
                </c:pt>
                <c:pt idx="17">
                  <c:v>196</c:v>
                </c:pt>
                <c:pt idx="18">
                  <c:v>197</c:v>
                </c:pt>
                <c:pt idx="19">
                  <c:v>198</c:v>
                </c:pt>
                <c:pt idx="20">
                  <c:v>199</c:v>
                </c:pt>
                <c:pt idx="21">
                  <c:v>200</c:v>
                </c:pt>
                <c:pt idx="22">
                  <c:v>201</c:v>
                </c:pt>
              </c:numCache>
            </c:numRef>
          </c:xVal>
          <c:yVal>
            <c:numRef>
              <c:f>'NTA + OPI + STA + FTA'!$B$93:$B$115</c:f>
              <c:numCache>
                <c:formatCode>General</c:formatCode>
                <c:ptCount val="23"/>
                <c:pt idx="0">
                  <c:v>19</c:v>
                </c:pt>
                <c:pt idx="1">
                  <c:v>18.5</c:v>
                </c:pt>
                <c:pt idx="2">
                  <c:v>20</c:v>
                </c:pt>
                <c:pt idx="3">
                  <c:v>21.1</c:v>
                </c:pt>
                <c:pt idx="4">
                  <c:v>21.6</c:v>
                </c:pt>
                <c:pt idx="5">
                  <c:v>20.6</c:v>
                </c:pt>
                <c:pt idx="6">
                  <c:v>22.1</c:v>
                </c:pt>
                <c:pt idx="7">
                  <c:v>22.6</c:v>
                </c:pt>
                <c:pt idx="8">
                  <c:v>25.1</c:v>
                </c:pt>
                <c:pt idx="9">
                  <c:v>25.1</c:v>
                </c:pt>
                <c:pt idx="10">
                  <c:v>25.1</c:v>
                </c:pt>
                <c:pt idx="11">
                  <c:v>27.2</c:v>
                </c:pt>
                <c:pt idx="12">
                  <c:v>28.2</c:v>
                </c:pt>
                <c:pt idx="13">
                  <c:v>29.2</c:v>
                </c:pt>
                <c:pt idx="14">
                  <c:v>30.3</c:v>
                </c:pt>
                <c:pt idx="15">
                  <c:v>30.8</c:v>
                </c:pt>
                <c:pt idx="16">
                  <c:v>31.3</c:v>
                </c:pt>
                <c:pt idx="17">
                  <c:v>32.4</c:v>
                </c:pt>
                <c:pt idx="18">
                  <c:v>32.9</c:v>
                </c:pt>
                <c:pt idx="19">
                  <c:v>33.9</c:v>
                </c:pt>
                <c:pt idx="20">
                  <c:v>34.4</c:v>
                </c:pt>
                <c:pt idx="21">
                  <c:v>35.4</c:v>
                </c:pt>
                <c:pt idx="22">
                  <c:v>36.6</c:v>
                </c:pt>
              </c:numCache>
            </c:numRef>
          </c:yVal>
          <c:smooth val="0"/>
        </c:ser>
        <c:ser>
          <c:idx val="3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'NTA + OPI + STA + FTA'!$A$116:$A$141</c:f>
              <c:numCache>
                <c:formatCode>General</c:formatCode>
                <c:ptCount val="26"/>
                <c:pt idx="0">
                  <c:v>202</c:v>
                </c:pt>
                <c:pt idx="1">
                  <c:v>203</c:v>
                </c:pt>
                <c:pt idx="2">
                  <c:v>204</c:v>
                </c:pt>
                <c:pt idx="3">
                  <c:v>205</c:v>
                </c:pt>
                <c:pt idx="4">
                  <c:v>206</c:v>
                </c:pt>
                <c:pt idx="5">
                  <c:v>207</c:v>
                </c:pt>
                <c:pt idx="6">
                  <c:v>208</c:v>
                </c:pt>
                <c:pt idx="7">
                  <c:v>209</c:v>
                </c:pt>
                <c:pt idx="8">
                  <c:v>210</c:v>
                </c:pt>
                <c:pt idx="9">
                  <c:v>211</c:v>
                </c:pt>
                <c:pt idx="10">
                  <c:v>212</c:v>
                </c:pt>
                <c:pt idx="11">
                  <c:v>213</c:v>
                </c:pt>
                <c:pt idx="12">
                  <c:v>214</c:v>
                </c:pt>
                <c:pt idx="13">
                  <c:v>215</c:v>
                </c:pt>
                <c:pt idx="14">
                  <c:v>216</c:v>
                </c:pt>
                <c:pt idx="15">
                  <c:v>217</c:v>
                </c:pt>
                <c:pt idx="16">
                  <c:v>218</c:v>
                </c:pt>
                <c:pt idx="17">
                  <c:v>219</c:v>
                </c:pt>
                <c:pt idx="18">
                  <c:v>220</c:v>
                </c:pt>
                <c:pt idx="19">
                  <c:v>221</c:v>
                </c:pt>
                <c:pt idx="20">
                  <c:v>222</c:v>
                </c:pt>
                <c:pt idx="21">
                  <c:v>223</c:v>
                </c:pt>
                <c:pt idx="22">
                  <c:v>224</c:v>
                </c:pt>
                <c:pt idx="23">
                  <c:v>225</c:v>
                </c:pt>
                <c:pt idx="24">
                  <c:v>226</c:v>
                </c:pt>
                <c:pt idx="25">
                  <c:v>227</c:v>
                </c:pt>
              </c:numCache>
            </c:numRef>
          </c:xVal>
          <c:yVal>
            <c:numRef>
              <c:f>'NTA + OPI + STA + FTA'!$B$116:$B$141</c:f>
              <c:numCache>
                <c:formatCode>General</c:formatCode>
                <c:ptCount val="26"/>
                <c:pt idx="0">
                  <c:v>37.1</c:v>
                </c:pt>
                <c:pt idx="1">
                  <c:v>38.1</c:v>
                </c:pt>
                <c:pt idx="2">
                  <c:v>38.1</c:v>
                </c:pt>
                <c:pt idx="3">
                  <c:v>39.700000000000003</c:v>
                </c:pt>
                <c:pt idx="4">
                  <c:v>40.200000000000003</c:v>
                </c:pt>
                <c:pt idx="5">
                  <c:v>40.700000000000003</c:v>
                </c:pt>
                <c:pt idx="6">
                  <c:v>41.8</c:v>
                </c:pt>
                <c:pt idx="7">
                  <c:v>42.4</c:v>
                </c:pt>
                <c:pt idx="8">
                  <c:v>42.9</c:v>
                </c:pt>
                <c:pt idx="9">
                  <c:v>43.4</c:v>
                </c:pt>
                <c:pt idx="10">
                  <c:v>44</c:v>
                </c:pt>
                <c:pt idx="11">
                  <c:v>45.5</c:v>
                </c:pt>
                <c:pt idx="12">
                  <c:v>46.1</c:v>
                </c:pt>
                <c:pt idx="13">
                  <c:v>47.2</c:v>
                </c:pt>
                <c:pt idx="14">
                  <c:v>46.9</c:v>
                </c:pt>
                <c:pt idx="15">
                  <c:v>48.7</c:v>
                </c:pt>
                <c:pt idx="16">
                  <c:v>49.9</c:v>
                </c:pt>
                <c:pt idx="17">
                  <c:v>49.8</c:v>
                </c:pt>
                <c:pt idx="18">
                  <c:v>50.3</c:v>
                </c:pt>
                <c:pt idx="19">
                  <c:v>51.3</c:v>
                </c:pt>
                <c:pt idx="20">
                  <c:v>52.3</c:v>
                </c:pt>
                <c:pt idx="21">
                  <c:v>53.5</c:v>
                </c:pt>
                <c:pt idx="22">
                  <c:v>54.1</c:v>
                </c:pt>
                <c:pt idx="23">
                  <c:v>55.1</c:v>
                </c:pt>
                <c:pt idx="24">
                  <c:v>55.7</c:v>
                </c:pt>
                <c:pt idx="25">
                  <c:v>56.3</c:v>
                </c:pt>
              </c:numCache>
            </c:numRef>
          </c:yVal>
          <c:smooth val="0"/>
        </c:ser>
        <c:ser>
          <c:idx val="4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'NTA + OPI + STA + FTA'!$A$142:$A$160</c:f>
              <c:numCache>
                <c:formatCode>General</c:formatCode>
                <c:ptCount val="19"/>
                <c:pt idx="0">
                  <c:v>228</c:v>
                </c:pt>
                <c:pt idx="1">
                  <c:v>229</c:v>
                </c:pt>
                <c:pt idx="2">
                  <c:v>230</c:v>
                </c:pt>
                <c:pt idx="3">
                  <c:v>231</c:v>
                </c:pt>
                <c:pt idx="4">
                  <c:v>232</c:v>
                </c:pt>
                <c:pt idx="5">
                  <c:v>233</c:v>
                </c:pt>
                <c:pt idx="6">
                  <c:v>234</c:v>
                </c:pt>
                <c:pt idx="7">
                  <c:v>235</c:v>
                </c:pt>
                <c:pt idx="8">
                  <c:v>236</c:v>
                </c:pt>
                <c:pt idx="9">
                  <c:v>237</c:v>
                </c:pt>
                <c:pt idx="10">
                  <c:v>238</c:v>
                </c:pt>
                <c:pt idx="11">
                  <c:v>239</c:v>
                </c:pt>
                <c:pt idx="12">
                  <c:v>240</c:v>
                </c:pt>
                <c:pt idx="13">
                  <c:v>241</c:v>
                </c:pt>
                <c:pt idx="14">
                  <c:v>242</c:v>
                </c:pt>
                <c:pt idx="15">
                  <c:v>243</c:v>
                </c:pt>
                <c:pt idx="16">
                  <c:v>244</c:v>
                </c:pt>
                <c:pt idx="17">
                  <c:v>245</c:v>
                </c:pt>
                <c:pt idx="18">
                  <c:v>246</c:v>
                </c:pt>
              </c:numCache>
            </c:numRef>
          </c:xVal>
          <c:yVal>
            <c:numRef>
              <c:f>'NTA + OPI + STA + FTA'!$B$142:$B$160</c:f>
              <c:numCache>
                <c:formatCode>General</c:formatCode>
                <c:ptCount val="19"/>
                <c:pt idx="0">
                  <c:v>56.8</c:v>
                </c:pt>
                <c:pt idx="1">
                  <c:v>56.2</c:v>
                </c:pt>
                <c:pt idx="2">
                  <c:v>57.3</c:v>
                </c:pt>
                <c:pt idx="3">
                  <c:v>58.4</c:v>
                </c:pt>
                <c:pt idx="4">
                  <c:v>60.3</c:v>
                </c:pt>
                <c:pt idx="5">
                  <c:v>59.4</c:v>
                </c:pt>
                <c:pt idx="6">
                  <c:v>59.9</c:v>
                </c:pt>
                <c:pt idx="7">
                  <c:v>61.1</c:v>
                </c:pt>
                <c:pt idx="8">
                  <c:v>62.1</c:v>
                </c:pt>
                <c:pt idx="9">
                  <c:v>62.1</c:v>
                </c:pt>
                <c:pt idx="10">
                  <c:v>63</c:v>
                </c:pt>
                <c:pt idx="11">
                  <c:v>62.5</c:v>
                </c:pt>
                <c:pt idx="12">
                  <c:v>62</c:v>
                </c:pt>
                <c:pt idx="13">
                  <c:v>65.099999999999994</c:v>
                </c:pt>
                <c:pt idx="14">
                  <c:v>65.099999999999994</c:v>
                </c:pt>
                <c:pt idx="15">
                  <c:v>65.400000000000006</c:v>
                </c:pt>
                <c:pt idx="16">
                  <c:v>66.099999999999994</c:v>
                </c:pt>
                <c:pt idx="17">
                  <c:v>65.599999999999994</c:v>
                </c:pt>
                <c:pt idx="18">
                  <c:v>65.7</c:v>
                </c:pt>
              </c:numCache>
            </c:numRef>
          </c:yVal>
          <c:smooth val="0"/>
        </c:ser>
        <c:ser>
          <c:idx val="0"/>
          <c:order val="3"/>
          <c:spPr>
            <a:ln w="28575">
              <a:noFill/>
            </a:ln>
          </c:spPr>
          <c:marker>
            <c:symbol val="x"/>
            <c:size val="7"/>
            <c:spPr>
              <a:noFill/>
              <a:ln w="15875">
                <a:solidFill>
                  <a:srgbClr val="000000"/>
                </a:solidFill>
              </a:ln>
            </c:spPr>
          </c:marker>
          <c:xVal>
            <c:numRef>
              <c:f>'NTA + OPI + STA + FTA'!$A$162:$A$164</c:f>
              <c:numCache>
                <c:formatCode>General</c:formatCode>
                <c:ptCount val="3"/>
                <c:pt idx="0">
                  <c:v>224</c:v>
                </c:pt>
                <c:pt idx="1">
                  <c:v>199</c:v>
                </c:pt>
                <c:pt idx="2">
                  <c:v>240</c:v>
                </c:pt>
              </c:numCache>
            </c:numRef>
          </c:xVal>
          <c:yVal>
            <c:numRef>
              <c:f>'NTA + OPI + STA + FTA'!$B$162:$B$164</c:f>
              <c:numCache>
                <c:formatCode>General</c:formatCode>
                <c:ptCount val="3"/>
                <c:pt idx="0">
                  <c:v>54.2</c:v>
                </c:pt>
                <c:pt idx="1">
                  <c:v>33.1</c:v>
                </c:pt>
                <c:pt idx="2">
                  <c:v>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06976"/>
        <c:axId val="86609280"/>
      </c:scatterChart>
      <c:valAx>
        <c:axId val="86606976"/>
        <c:scaling>
          <c:orientation val="minMax"/>
          <c:max val="250"/>
          <c:min val="17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609280"/>
        <c:crosses val="autoZero"/>
        <c:crossBetween val="midCat"/>
      </c:valAx>
      <c:valAx>
        <c:axId val="86609280"/>
        <c:scaling>
          <c:orientation val="minMax"/>
          <c:min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60697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'NTA + OPI + STA + FTA'!$A$93:$A$115</c:f>
              <c:numCache>
                <c:formatCode>General</c:formatCode>
                <c:ptCount val="23"/>
                <c:pt idx="0">
                  <c:v>179</c:v>
                </c:pt>
                <c:pt idx="1">
                  <c:v>180</c:v>
                </c:pt>
                <c:pt idx="2">
                  <c:v>181</c:v>
                </c:pt>
                <c:pt idx="3">
                  <c:v>182</c:v>
                </c:pt>
                <c:pt idx="4">
                  <c:v>183</c:v>
                </c:pt>
                <c:pt idx="5">
                  <c:v>184</c:v>
                </c:pt>
                <c:pt idx="6">
                  <c:v>185</c:v>
                </c:pt>
                <c:pt idx="7">
                  <c:v>186</c:v>
                </c:pt>
                <c:pt idx="8">
                  <c:v>187</c:v>
                </c:pt>
                <c:pt idx="9">
                  <c:v>188</c:v>
                </c:pt>
                <c:pt idx="10">
                  <c:v>189</c:v>
                </c:pt>
                <c:pt idx="11">
                  <c:v>190</c:v>
                </c:pt>
                <c:pt idx="12">
                  <c:v>191</c:v>
                </c:pt>
                <c:pt idx="13">
                  <c:v>192</c:v>
                </c:pt>
                <c:pt idx="14">
                  <c:v>193</c:v>
                </c:pt>
                <c:pt idx="15">
                  <c:v>194</c:v>
                </c:pt>
                <c:pt idx="16">
                  <c:v>195</c:v>
                </c:pt>
                <c:pt idx="17">
                  <c:v>196</c:v>
                </c:pt>
                <c:pt idx="18">
                  <c:v>197</c:v>
                </c:pt>
                <c:pt idx="19">
                  <c:v>198</c:v>
                </c:pt>
                <c:pt idx="20">
                  <c:v>199</c:v>
                </c:pt>
                <c:pt idx="21">
                  <c:v>200</c:v>
                </c:pt>
                <c:pt idx="22">
                  <c:v>201</c:v>
                </c:pt>
              </c:numCache>
            </c:numRef>
          </c:xVal>
          <c:yVal>
            <c:numRef>
              <c:f>'NTA + OPI + STA + FTA'!$C$93:$C$115</c:f>
              <c:numCache>
                <c:formatCode>General</c:formatCode>
                <c:ptCount val="23"/>
                <c:pt idx="0">
                  <c:v>2.5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5.5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</c:v>
                </c:pt>
                <c:pt idx="14">
                  <c:v>7.5</c:v>
                </c:pt>
                <c:pt idx="15">
                  <c:v>7.5</c:v>
                </c:pt>
                <c:pt idx="16">
                  <c:v>8</c:v>
                </c:pt>
                <c:pt idx="17">
                  <c:v>9</c:v>
                </c:pt>
                <c:pt idx="18">
                  <c:v>8.5</c:v>
                </c:pt>
                <c:pt idx="19">
                  <c:v>8.5</c:v>
                </c:pt>
                <c:pt idx="20">
                  <c:v>9</c:v>
                </c:pt>
                <c:pt idx="21">
                  <c:v>9</c:v>
                </c:pt>
                <c:pt idx="22">
                  <c:v>10</c:v>
                </c:pt>
              </c:numCache>
            </c:numRef>
          </c:yVal>
          <c:smooth val="0"/>
        </c:ser>
        <c:ser>
          <c:idx val="3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'NTA + OPI + STA + FTA'!$A$116:$A$141</c:f>
              <c:numCache>
                <c:formatCode>General</c:formatCode>
                <c:ptCount val="26"/>
                <c:pt idx="0">
                  <c:v>202</c:v>
                </c:pt>
                <c:pt idx="1">
                  <c:v>203</c:v>
                </c:pt>
                <c:pt idx="2">
                  <c:v>204</c:v>
                </c:pt>
                <c:pt idx="3">
                  <c:v>205</c:v>
                </c:pt>
                <c:pt idx="4">
                  <c:v>206</c:v>
                </c:pt>
                <c:pt idx="5">
                  <c:v>207</c:v>
                </c:pt>
                <c:pt idx="6">
                  <c:v>208</c:v>
                </c:pt>
                <c:pt idx="7">
                  <c:v>209</c:v>
                </c:pt>
                <c:pt idx="8">
                  <c:v>210</c:v>
                </c:pt>
                <c:pt idx="9">
                  <c:v>211</c:v>
                </c:pt>
                <c:pt idx="10">
                  <c:v>212</c:v>
                </c:pt>
                <c:pt idx="11">
                  <c:v>213</c:v>
                </c:pt>
                <c:pt idx="12">
                  <c:v>214</c:v>
                </c:pt>
                <c:pt idx="13">
                  <c:v>215</c:v>
                </c:pt>
                <c:pt idx="14">
                  <c:v>216</c:v>
                </c:pt>
                <c:pt idx="15">
                  <c:v>217</c:v>
                </c:pt>
                <c:pt idx="16">
                  <c:v>218</c:v>
                </c:pt>
                <c:pt idx="17">
                  <c:v>219</c:v>
                </c:pt>
                <c:pt idx="18">
                  <c:v>220</c:v>
                </c:pt>
                <c:pt idx="19">
                  <c:v>221</c:v>
                </c:pt>
                <c:pt idx="20">
                  <c:v>222</c:v>
                </c:pt>
                <c:pt idx="21">
                  <c:v>223</c:v>
                </c:pt>
                <c:pt idx="22">
                  <c:v>224</c:v>
                </c:pt>
                <c:pt idx="23">
                  <c:v>225</c:v>
                </c:pt>
                <c:pt idx="24">
                  <c:v>226</c:v>
                </c:pt>
                <c:pt idx="25">
                  <c:v>227</c:v>
                </c:pt>
              </c:numCache>
            </c:numRef>
          </c:xVal>
          <c:yVal>
            <c:numRef>
              <c:f>'NTA + OPI + STA + FTA'!$C$115:$C$141</c:f>
              <c:numCache>
                <c:formatCode>General</c:formatCode>
                <c:ptCount val="2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10.5</c:v>
                </c:pt>
                <c:pt idx="6">
                  <c:v>11</c:v>
                </c:pt>
                <c:pt idx="7">
                  <c:v>11</c:v>
                </c:pt>
                <c:pt idx="8">
                  <c:v>11.5</c:v>
                </c:pt>
                <c:pt idx="9">
                  <c:v>11.5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12.5</c:v>
                </c:pt>
                <c:pt idx="14">
                  <c:v>13</c:v>
                </c:pt>
                <c:pt idx="15">
                  <c:v>11.5</c:v>
                </c:pt>
                <c:pt idx="16">
                  <c:v>13</c:v>
                </c:pt>
                <c:pt idx="17">
                  <c:v>13.5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13.5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14.5</c:v>
                </c:pt>
              </c:numCache>
            </c:numRef>
          </c:yVal>
          <c:smooth val="0"/>
        </c:ser>
        <c:ser>
          <c:idx val="4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'NTA + OPI + STA + FTA'!$A$142:$A$160</c:f>
              <c:numCache>
                <c:formatCode>General</c:formatCode>
                <c:ptCount val="19"/>
                <c:pt idx="0">
                  <c:v>228</c:v>
                </c:pt>
                <c:pt idx="1">
                  <c:v>229</c:v>
                </c:pt>
                <c:pt idx="2">
                  <c:v>230</c:v>
                </c:pt>
                <c:pt idx="3">
                  <c:v>231</c:v>
                </c:pt>
                <c:pt idx="4">
                  <c:v>232</c:v>
                </c:pt>
                <c:pt idx="5">
                  <c:v>233</c:v>
                </c:pt>
                <c:pt idx="6">
                  <c:v>234</c:v>
                </c:pt>
                <c:pt idx="7">
                  <c:v>235</c:v>
                </c:pt>
                <c:pt idx="8">
                  <c:v>236</c:v>
                </c:pt>
                <c:pt idx="9">
                  <c:v>237</c:v>
                </c:pt>
                <c:pt idx="10">
                  <c:v>238</c:v>
                </c:pt>
                <c:pt idx="11">
                  <c:v>239</c:v>
                </c:pt>
                <c:pt idx="12">
                  <c:v>240</c:v>
                </c:pt>
                <c:pt idx="13">
                  <c:v>241</c:v>
                </c:pt>
                <c:pt idx="14">
                  <c:v>242</c:v>
                </c:pt>
                <c:pt idx="15">
                  <c:v>243</c:v>
                </c:pt>
                <c:pt idx="16">
                  <c:v>244</c:v>
                </c:pt>
                <c:pt idx="17">
                  <c:v>245</c:v>
                </c:pt>
                <c:pt idx="18">
                  <c:v>246</c:v>
                </c:pt>
              </c:numCache>
            </c:numRef>
          </c:xVal>
          <c:yVal>
            <c:numRef>
              <c:f>'NTA + OPI + STA + FTA'!$C$142:$C$160</c:f>
              <c:numCache>
                <c:formatCode>General</c:formatCode>
                <c:ptCount val="19"/>
                <c:pt idx="0">
                  <c:v>14.5</c:v>
                </c:pt>
                <c:pt idx="1">
                  <c:v>14</c:v>
                </c:pt>
                <c:pt idx="2">
                  <c:v>14.5</c:v>
                </c:pt>
                <c:pt idx="3">
                  <c:v>14.5</c:v>
                </c:pt>
                <c:pt idx="4">
                  <c:v>14</c:v>
                </c:pt>
                <c:pt idx="5">
                  <c:v>14.5</c:v>
                </c:pt>
                <c:pt idx="6">
                  <c:v>14.5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14.5</c:v>
                </c:pt>
                <c:pt idx="11">
                  <c:v>14.5</c:v>
                </c:pt>
                <c:pt idx="12">
                  <c:v>14.5</c:v>
                </c:pt>
                <c:pt idx="13">
                  <c:v>14.5</c:v>
                </c:pt>
                <c:pt idx="14">
                  <c:v>14.5</c:v>
                </c:pt>
                <c:pt idx="15">
                  <c:v>14</c:v>
                </c:pt>
                <c:pt idx="16">
                  <c:v>14.5</c:v>
                </c:pt>
                <c:pt idx="17">
                  <c:v>14.5</c:v>
                </c:pt>
                <c:pt idx="18">
                  <c:v>15</c:v>
                </c:pt>
              </c:numCache>
            </c:numRef>
          </c:yVal>
          <c:smooth val="0"/>
        </c:ser>
        <c:ser>
          <c:idx val="0"/>
          <c:order val="3"/>
          <c:spPr>
            <a:ln w="28575">
              <a:noFill/>
            </a:ln>
          </c:spPr>
          <c:marker>
            <c:symbol val="x"/>
            <c:size val="7"/>
            <c:spPr>
              <a:noFill/>
              <a:ln w="15875">
                <a:solidFill>
                  <a:srgbClr val="000000"/>
                </a:solidFill>
              </a:ln>
            </c:spPr>
          </c:marker>
          <c:xVal>
            <c:numRef>
              <c:f>'NTA + OPI + STA + FTA'!$A$162:$A$164</c:f>
              <c:numCache>
                <c:formatCode>General</c:formatCode>
                <c:ptCount val="3"/>
                <c:pt idx="0">
                  <c:v>224</c:v>
                </c:pt>
                <c:pt idx="1">
                  <c:v>199</c:v>
                </c:pt>
                <c:pt idx="2">
                  <c:v>240</c:v>
                </c:pt>
              </c:numCache>
            </c:numRef>
          </c:xVal>
          <c:yVal>
            <c:numRef>
              <c:f>'NTA + OPI + STA + FTA'!$C$162:$C$164</c:f>
              <c:numCache>
                <c:formatCode>General</c:formatCode>
                <c:ptCount val="3"/>
                <c:pt idx="0">
                  <c:v>14.2</c:v>
                </c:pt>
                <c:pt idx="1">
                  <c:v>10.6</c:v>
                </c:pt>
                <c:pt idx="2">
                  <c:v>16.8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79616"/>
        <c:axId val="86481920"/>
      </c:scatterChart>
      <c:valAx>
        <c:axId val="86479616"/>
        <c:scaling>
          <c:orientation val="minMax"/>
          <c:max val="250"/>
          <c:min val="17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481920"/>
        <c:crossesAt val="-10"/>
        <c:crossBetween val="midCat"/>
      </c:valAx>
      <c:valAx>
        <c:axId val="86481920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479616"/>
        <c:crosses val="autoZero"/>
        <c:crossBetween val="midCat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'NTA + OPI + STA + FTA'!$A$93:$A$115</c:f>
              <c:numCache>
                <c:formatCode>General</c:formatCode>
                <c:ptCount val="23"/>
                <c:pt idx="0">
                  <c:v>179</c:v>
                </c:pt>
                <c:pt idx="1">
                  <c:v>180</c:v>
                </c:pt>
                <c:pt idx="2">
                  <c:v>181</c:v>
                </c:pt>
                <c:pt idx="3">
                  <c:v>182</c:v>
                </c:pt>
                <c:pt idx="4">
                  <c:v>183</c:v>
                </c:pt>
                <c:pt idx="5">
                  <c:v>184</c:v>
                </c:pt>
                <c:pt idx="6">
                  <c:v>185</c:v>
                </c:pt>
                <c:pt idx="7">
                  <c:v>186</c:v>
                </c:pt>
                <c:pt idx="8">
                  <c:v>187</c:v>
                </c:pt>
                <c:pt idx="9">
                  <c:v>188</c:v>
                </c:pt>
                <c:pt idx="10">
                  <c:v>189</c:v>
                </c:pt>
                <c:pt idx="11">
                  <c:v>190</c:v>
                </c:pt>
                <c:pt idx="12">
                  <c:v>191</c:v>
                </c:pt>
                <c:pt idx="13">
                  <c:v>192</c:v>
                </c:pt>
                <c:pt idx="14">
                  <c:v>193</c:v>
                </c:pt>
                <c:pt idx="15">
                  <c:v>194</c:v>
                </c:pt>
                <c:pt idx="16">
                  <c:v>195</c:v>
                </c:pt>
                <c:pt idx="17">
                  <c:v>196</c:v>
                </c:pt>
                <c:pt idx="18">
                  <c:v>197</c:v>
                </c:pt>
                <c:pt idx="19">
                  <c:v>198</c:v>
                </c:pt>
                <c:pt idx="20">
                  <c:v>199</c:v>
                </c:pt>
                <c:pt idx="21">
                  <c:v>200</c:v>
                </c:pt>
                <c:pt idx="22">
                  <c:v>201</c:v>
                </c:pt>
              </c:numCache>
            </c:numRef>
          </c:xVal>
          <c:yVal>
            <c:numRef>
              <c:f>'NTA + OPI + STA + FTA'!$D$93:$D$115</c:f>
              <c:numCache>
                <c:formatCode>General</c:formatCode>
                <c:ptCount val="2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32</c:v>
                </c:pt>
                <c:pt idx="4">
                  <c:v>31</c:v>
                </c:pt>
                <c:pt idx="5">
                  <c:v>29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29</c:v>
                </c:pt>
                <c:pt idx="10">
                  <c:v>29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29</c:v>
                </c:pt>
                <c:pt idx="16">
                  <c:v>29</c:v>
                </c:pt>
                <c:pt idx="17">
                  <c:v>30</c:v>
                </c:pt>
                <c:pt idx="18">
                  <c:v>29</c:v>
                </c:pt>
                <c:pt idx="19">
                  <c:v>29</c:v>
                </c:pt>
                <c:pt idx="20">
                  <c:v>29</c:v>
                </c:pt>
                <c:pt idx="21">
                  <c:v>29</c:v>
                </c:pt>
                <c:pt idx="22">
                  <c:v>30</c:v>
                </c:pt>
              </c:numCache>
            </c:numRef>
          </c:yVal>
          <c:smooth val="0"/>
        </c:ser>
        <c:ser>
          <c:idx val="3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'NTA + OPI + STA + FTA'!$A$116:$A$141</c:f>
              <c:numCache>
                <c:formatCode>General</c:formatCode>
                <c:ptCount val="26"/>
                <c:pt idx="0">
                  <c:v>202</c:v>
                </c:pt>
                <c:pt idx="1">
                  <c:v>203</c:v>
                </c:pt>
                <c:pt idx="2">
                  <c:v>204</c:v>
                </c:pt>
                <c:pt idx="3">
                  <c:v>205</c:v>
                </c:pt>
                <c:pt idx="4">
                  <c:v>206</c:v>
                </c:pt>
                <c:pt idx="5">
                  <c:v>207</c:v>
                </c:pt>
                <c:pt idx="6">
                  <c:v>208</c:v>
                </c:pt>
                <c:pt idx="7">
                  <c:v>209</c:v>
                </c:pt>
                <c:pt idx="8">
                  <c:v>210</c:v>
                </c:pt>
                <c:pt idx="9">
                  <c:v>211</c:v>
                </c:pt>
                <c:pt idx="10">
                  <c:v>212</c:v>
                </c:pt>
                <c:pt idx="11">
                  <c:v>213</c:v>
                </c:pt>
                <c:pt idx="12">
                  <c:v>214</c:v>
                </c:pt>
                <c:pt idx="13">
                  <c:v>215</c:v>
                </c:pt>
                <c:pt idx="14">
                  <c:v>216</c:v>
                </c:pt>
                <c:pt idx="15">
                  <c:v>217</c:v>
                </c:pt>
                <c:pt idx="16">
                  <c:v>218</c:v>
                </c:pt>
                <c:pt idx="17">
                  <c:v>219</c:v>
                </c:pt>
                <c:pt idx="18">
                  <c:v>220</c:v>
                </c:pt>
                <c:pt idx="19">
                  <c:v>221</c:v>
                </c:pt>
                <c:pt idx="20">
                  <c:v>222</c:v>
                </c:pt>
                <c:pt idx="21">
                  <c:v>223</c:v>
                </c:pt>
                <c:pt idx="22">
                  <c:v>224</c:v>
                </c:pt>
                <c:pt idx="23">
                  <c:v>225</c:v>
                </c:pt>
                <c:pt idx="24">
                  <c:v>226</c:v>
                </c:pt>
                <c:pt idx="25">
                  <c:v>227</c:v>
                </c:pt>
              </c:numCache>
            </c:numRef>
          </c:xVal>
          <c:yVal>
            <c:numRef>
              <c:f>'NTA + OPI + STA + FTA'!$D$119:$D$141</c:f>
              <c:numCache>
                <c:formatCode>General</c:formatCode>
                <c:ptCount val="23"/>
                <c:pt idx="0">
                  <c:v>30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28</c:v>
                </c:pt>
                <c:pt idx="6">
                  <c:v>29</c:v>
                </c:pt>
                <c:pt idx="7">
                  <c:v>29</c:v>
                </c:pt>
                <c:pt idx="8">
                  <c:v>28</c:v>
                </c:pt>
                <c:pt idx="9">
                  <c:v>29</c:v>
                </c:pt>
                <c:pt idx="10">
                  <c:v>29</c:v>
                </c:pt>
                <c:pt idx="11">
                  <c:v>27</c:v>
                </c:pt>
                <c:pt idx="12">
                  <c:v>29</c:v>
                </c:pt>
                <c:pt idx="13">
                  <c:v>29</c:v>
                </c:pt>
                <c:pt idx="14">
                  <c:v>29</c:v>
                </c:pt>
                <c:pt idx="15">
                  <c:v>28</c:v>
                </c:pt>
                <c:pt idx="16">
                  <c:v>28</c:v>
                </c:pt>
                <c:pt idx="17">
                  <c:v>28</c:v>
                </c:pt>
                <c:pt idx="18">
                  <c:v>28</c:v>
                </c:pt>
                <c:pt idx="19">
                  <c:v>28</c:v>
                </c:pt>
                <c:pt idx="20">
                  <c:v>28</c:v>
                </c:pt>
                <c:pt idx="21">
                  <c:v>27</c:v>
                </c:pt>
                <c:pt idx="22">
                  <c:v>28</c:v>
                </c:pt>
              </c:numCache>
            </c:numRef>
          </c:yVal>
          <c:smooth val="0"/>
        </c:ser>
        <c:ser>
          <c:idx val="4"/>
          <c:order val="2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'NTA + OPI + STA + FTA'!$A$142:$A$160</c:f>
              <c:numCache>
                <c:formatCode>General</c:formatCode>
                <c:ptCount val="19"/>
                <c:pt idx="0">
                  <c:v>228</c:v>
                </c:pt>
                <c:pt idx="1">
                  <c:v>229</c:v>
                </c:pt>
                <c:pt idx="2">
                  <c:v>230</c:v>
                </c:pt>
                <c:pt idx="3">
                  <c:v>231</c:v>
                </c:pt>
                <c:pt idx="4">
                  <c:v>232</c:v>
                </c:pt>
                <c:pt idx="5">
                  <c:v>233</c:v>
                </c:pt>
                <c:pt idx="6">
                  <c:v>234</c:v>
                </c:pt>
                <c:pt idx="7">
                  <c:v>235</c:v>
                </c:pt>
                <c:pt idx="8">
                  <c:v>236</c:v>
                </c:pt>
                <c:pt idx="9">
                  <c:v>237</c:v>
                </c:pt>
                <c:pt idx="10">
                  <c:v>238</c:v>
                </c:pt>
                <c:pt idx="11">
                  <c:v>239</c:v>
                </c:pt>
                <c:pt idx="12">
                  <c:v>240</c:v>
                </c:pt>
                <c:pt idx="13">
                  <c:v>241</c:v>
                </c:pt>
                <c:pt idx="14">
                  <c:v>242</c:v>
                </c:pt>
                <c:pt idx="15">
                  <c:v>243</c:v>
                </c:pt>
                <c:pt idx="16">
                  <c:v>244</c:v>
                </c:pt>
                <c:pt idx="17">
                  <c:v>245</c:v>
                </c:pt>
                <c:pt idx="18">
                  <c:v>246</c:v>
                </c:pt>
              </c:numCache>
            </c:numRef>
          </c:xVal>
          <c:yVal>
            <c:numRef>
              <c:f>'NTA + OPI + STA + FTA'!$D$142:$D$160</c:f>
              <c:numCache>
                <c:formatCode>General</c:formatCode>
                <c:ptCount val="19"/>
                <c:pt idx="0">
                  <c:v>29</c:v>
                </c:pt>
                <c:pt idx="1">
                  <c:v>26</c:v>
                </c:pt>
                <c:pt idx="2">
                  <c:v>26</c:v>
                </c:pt>
                <c:pt idx="3">
                  <c:v>27</c:v>
                </c:pt>
                <c:pt idx="4">
                  <c:v>27</c:v>
                </c:pt>
                <c:pt idx="5">
                  <c:v>26</c:v>
                </c:pt>
                <c:pt idx="6">
                  <c:v>26</c:v>
                </c:pt>
                <c:pt idx="7">
                  <c:v>27</c:v>
                </c:pt>
                <c:pt idx="8">
                  <c:v>26</c:v>
                </c:pt>
                <c:pt idx="9">
                  <c:v>26</c:v>
                </c:pt>
                <c:pt idx="10">
                  <c:v>25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</c:numCache>
            </c:numRef>
          </c:yVal>
          <c:smooth val="0"/>
        </c:ser>
        <c:ser>
          <c:idx val="0"/>
          <c:order val="3"/>
          <c:spPr>
            <a:ln w="28575">
              <a:noFill/>
            </a:ln>
          </c:spPr>
          <c:marker>
            <c:symbol val="x"/>
            <c:size val="7"/>
            <c:spPr>
              <a:noFill/>
              <a:ln w="15875">
                <a:solidFill>
                  <a:srgbClr val="000000"/>
                </a:solidFill>
              </a:ln>
            </c:spPr>
          </c:marker>
          <c:xVal>
            <c:numRef>
              <c:f>'NTA + OPI + STA + FTA'!$A$162:$A$164</c:f>
              <c:numCache>
                <c:formatCode>General</c:formatCode>
                <c:ptCount val="3"/>
                <c:pt idx="0">
                  <c:v>224</c:v>
                </c:pt>
                <c:pt idx="1">
                  <c:v>199</c:v>
                </c:pt>
                <c:pt idx="2">
                  <c:v>240</c:v>
                </c:pt>
              </c:numCache>
            </c:numRef>
          </c:xVal>
          <c:yVal>
            <c:numRef>
              <c:f>'NTA + OPI + STA + FTA'!$D$162:$D$164</c:f>
              <c:numCache>
                <c:formatCode>General</c:formatCode>
                <c:ptCount val="3"/>
                <c:pt idx="0">
                  <c:v>30.1</c:v>
                </c:pt>
                <c:pt idx="1">
                  <c:v>27.9</c:v>
                </c:pt>
                <c:pt idx="2">
                  <c:v>24.4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49248"/>
        <c:axId val="86551552"/>
      </c:scatterChart>
      <c:valAx>
        <c:axId val="86549248"/>
        <c:scaling>
          <c:orientation val="minMax"/>
          <c:max val="255"/>
          <c:min val="17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551552"/>
        <c:crosses val="autoZero"/>
        <c:crossBetween val="midCat"/>
      </c:valAx>
      <c:valAx>
        <c:axId val="86551552"/>
        <c:scaling>
          <c:orientation val="minMax"/>
          <c:max val="35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549248"/>
        <c:crosses val="autoZero"/>
        <c:crossBetween val="midCat"/>
        <c:majorUnit val="2.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'NTA + OPI + STA + FTA'!$A$93:$A$115</c:f>
              <c:numCache>
                <c:formatCode>General</c:formatCode>
                <c:ptCount val="23"/>
                <c:pt idx="0">
                  <c:v>179</c:v>
                </c:pt>
                <c:pt idx="1">
                  <c:v>180</c:v>
                </c:pt>
                <c:pt idx="2">
                  <c:v>181</c:v>
                </c:pt>
                <c:pt idx="3">
                  <c:v>182</c:v>
                </c:pt>
                <c:pt idx="4">
                  <c:v>183</c:v>
                </c:pt>
                <c:pt idx="5">
                  <c:v>184</c:v>
                </c:pt>
                <c:pt idx="6">
                  <c:v>185</c:v>
                </c:pt>
                <c:pt idx="7">
                  <c:v>186</c:v>
                </c:pt>
                <c:pt idx="8">
                  <c:v>187</c:v>
                </c:pt>
                <c:pt idx="9">
                  <c:v>188</c:v>
                </c:pt>
                <c:pt idx="10">
                  <c:v>189</c:v>
                </c:pt>
                <c:pt idx="11">
                  <c:v>190</c:v>
                </c:pt>
                <c:pt idx="12">
                  <c:v>191</c:v>
                </c:pt>
                <c:pt idx="13">
                  <c:v>192</c:v>
                </c:pt>
                <c:pt idx="14">
                  <c:v>193</c:v>
                </c:pt>
                <c:pt idx="15">
                  <c:v>194</c:v>
                </c:pt>
                <c:pt idx="16">
                  <c:v>195</c:v>
                </c:pt>
                <c:pt idx="17">
                  <c:v>196</c:v>
                </c:pt>
                <c:pt idx="18">
                  <c:v>197</c:v>
                </c:pt>
                <c:pt idx="19">
                  <c:v>198</c:v>
                </c:pt>
                <c:pt idx="20">
                  <c:v>199</c:v>
                </c:pt>
                <c:pt idx="21">
                  <c:v>200</c:v>
                </c:pt>
                <c:pt idx="22">
                  <c:v>201</c:v>
                </c:pt>
              </c:numCache>
            </c:numRef>
          </c:xVal>
          <c:yVal>
            <c:numRef>
              <c:f>'NTA + OPI + STA + FTA'!$E$93:$E$115</c:f>
              <c:numCache>
                <c:formatCode>General</c:formatCode>
                <c:ptCount val="23"/>
                <c:pt idx="0">
                  <c:v>2.2000000000000002</c:v>
                </c:pt>
                <c:pt idx="1">
                  <c:v>2.5</c:v>
                </c:pt>
                <c:pt idx="2">
                  <c:v>1.9</c:v>
                </c:pt>
                <c:pt idx="3">
                  <c:v>2.2999999999999998</c:v>
                </c:pt>
                <c:pt idx="4">
                  <c:v>2.8</c:v>
                </c:pt>
                <c:pt idx="5">
                  <c:v>2.1</c:v>
                </c:pt>
                <c:pt idx="6">
                  <c:v>2.7</c:v>
                </c:pt>
                <c:pt idx="7">
                  <c:v>2.7</c:v>
                </c:pt>
                <c:pt idx="8">
                  <c:v>2.4</c:v>
                </c:pt>
                <c:pt idx="9">
                  <c:v>2.6</c:v>
                </c:pt>
                <c:pt idx="10">
                  <c:v>2.9</c:v>
                </c:pt>
                <c:pt idx="11">
                  <c:v>3</c:v>
                </c:pt>
                <c:pt idx="12">
                  <c:v>3.3</c:v>
                </c:pt>
                <c:pt idx="13">
                  <c:v>3.8</c:v>
                </c:pt>
                <c:pt idx="14">
                  <c:v>3.8</c:v>
                </c:pt>
                <c:pt idx="15">
                  <c:v>3.8</c:v>
                </c:pt>
                <c:pt idx="16">
                  <c:v>4</c:v>
                </c:pt>
                <c:pt idx="17">
                  <c:v>4.3</c:v>
                </c:pt>
                <c:pt idx="18">
                  <c:v>4.4000000000000004</c:v>
                </c:pt>
                <c:pt idx="19">
                  <c:v>5.5</c:v>
                </c:pt>
                <c:pt idx="20">
                  <c:v>5</c:v>
                </c:pt>
                <c:pt idx="21">
                  <c:v>5.0999999999999996</c:v>
                </c:pt>
                <c:pt idx="22">
                  <c:v>6.7</c:v>
                </c:pt>
              </c:numCache>
            </c:numRef>
          </c:yVal>
          <c:smooth val="0"/>
        </c:ser>
        <c:ser>
          <c:idx val="3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'NTA + OPI + STA + FTA'!$A$116:$A$141</c:f>
              <c:numCache>
                <c:formatCode>General</c:formatCode>
                <c:ptCount val="26"/>
                <c:pt idx="0">
                  <c:v>202</c:v>
                </c:pt>
                <c:pt idx="1">
                  <c:v>203</c:v>
                </c:pt>
                <c:pt idx="2">
                  <c:v>204</c:v>
                </c:pt>
                <c:pt idx="3">
                  <c:v>205</c:v>
                </c:pt>
                <c:pt idx="4">
                  <c:v>206</c:v>
                </c:pt>
                <c:pt idx="5">
                  <c:v>207</c:v>
                </c:pt>
                <c:pt idx="6">
                  <c:v>208</c:v>
                </c:pt>
                <c:pt idx="7">
                  <c:v>209</c:v>
                </c:pt>
                <c:pt idx="8">
                  <c:v>210</c:v>
                </c:pt>
                <c:pt idx="9">
                  <c:v>211</c:v>
                </c:pt>
                <c:pt idx="10">
                  <c:v>212</c:v>
                </c:pt>
                <c:pt idx="11">
                  <c:v>213</c:v>
                </c:pt>
                <c:pt idx="12">
                  <c:v>214</c:v>
                </c:pt>
                <c:pt idx="13">
                  <c:v>215</c:v>
                </c:pt>
                <c:pt idx="14">
                  <c:v>216</c:v>
                </c:pt>
                <c:pt idx="15">
                  <c:v>217</c:v>
                </c:pt>
                <c:pt idx="16">
                  <c:v>218</c:v>
                </c:pt>
                <c:pt idx="17">
                  <c:v>219</c:v>
                </c:pt>
                <c:pt idx="18">
                  <c:v>220</c:v>
                </c:pt>
                <c:pt idx="19">
                  <c:v>221</c:v>
                </c:pt>
                <c:pt idx="20">
                  <c:v>222</c:v>
                </c:pt>
                <c:pt idx="21">
                  <c:v>223</c:v>
                </c:pt>
                <c:pt idx="22">
                  <c:v>224</c:v>
                </c:pt>
                <c:pt idx="23">
                  <c:v>225</c:v>
                </c:pt>
                <c:pt idx="24">
                  <c:v>226</c:v>
                </c:pt>
                <c:pt idx="25">
                  <c:v>227</c:v>
                </c:pt>
              </c:numCache>
            </c:numRef>
          </c:xVal>
          <c:yVal>
            <c:numRef>
              <c:f>'NTA + OPI + STA + FTA'!$E$116:$E$141</c:f>
              <c:numCache>
                <c:formatCode>General</c:formatCode>
                <c:ptCount val="26"/>
                <c:pt idx="0">
                  <c:v>5.3</c:v>
                </c:pt>
                <c:pt idx="1">
                  <c:v>4.9000000000000004</c:v>
                </c:pt>
                <c:pt idx="2">
                  <c:v>5</c:v>
                </c:pt>
                <c:pt idx="3">
                  <c:v>5.8</c:v>
                </c:pt>
                <c:pt idx="4">
                  <c:v>4.9000000000000004</c:v>
                </c:pt>
                <c:pt idx="5">
                  <c:v>3.6</c:v>
                </c:pt>
                <c:pt idx="6">
                  <c:v>4.0999999999999996</c:v>
                </c:pt>
                <c:pt idx="7">
                  <c:v>4.5</c:v>
                </c:pt>
                <c:pt idx="8">
                  <c:v>4.0999999999999996</c:v>
                </c:pt>
                <c:pt idx="9">
                  <c:v>4</c:v>
                </c:pt>
                <c:pt idx="10">
                  <c:v>3.3</c:v>
                </c:pt>
                <c:pt idx="11">
                  <c:v>3.6</c:v>
                </c:pt>
                <c:pt idx="12">
                  <c:v>3.8</c:v>
                </c:pt>
                <c:pt idx="13">
                  <c:v>4</c:v>
                </c:pt>
                <c:pt idx="14">
                  <c:v>3</c:v>
                </c:pt>
                <c:pt idx="15">
                  <c:v>4</c:v>
                </c:pt>
                <c:pt idx="16">
                  <c:v>4.0999999999999996</c:v>
                </c:pt>
                <c:pt idx="17">
                  <c:v>3.8</c:v>
                </c:pt>
                <c:pt idx="18">
                  <c:v>3.8</c:v>
                </c:pt>
                <c:pt idx="19">
                  <c:v>3.9</c:v>
                </c:pt>
                <c:pt idx="20">
                  <c:v>4.3</c:v>
                </c:pt>
                <c:pt idx="21">
                  <c:v>4.0999999999999996</c:v>
                </c:pt>
                <c:pt idx="22">
                  <c:v>3.8</c:v>
                </c:pt>
                <c:pt idx="23">
                  <c:v>3.7</c:v>
                </c:pt>
                <c:pt idx="24">
                  <c:v>4.3</c:v>
                </c:pt>
                <c:pt idx="25">
                  <c:v>4.7</c:v>
                </c:pt>
              </c:numCache>
            </c:numRef>
          </c:yVal>
          <c:smooth val="0"/>
        </c:ser>
        <c:ser>
          <c:idx val="4"/>
          <c:order val="2"/>
          <c:spPr>
            <a:ln w="28575">
              <a:noFill/>
            </a:ln>
          </c:spPr>
          <c:marker>
            <c:symbol val="triangle"/>
            <c:size val="4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'NTA + OPI + STA + FTA'!$A$142:$A$160</c:f>
              <c:numCache>
                <c:formatCode>General</c:formatCode>
                <c:ptCount val="19"/>
                <c:pt idx="0">
                  <c:v>228</c:v>
                </c:pt>
                <c:pt idx="1">
                  <c:v>229</c:v>
                </c:pt>
                <c:pt idx="2">
                  <c:v>230</c:v>
                </c:pt>
                <c:pt idx="3">
                  <c:v>231</c:v>
                </c:pt>
                <c:pt idx="4">
                  <c:v>232</c:v>
                </c:pt>
                <c:pt idx="5">
                  <c:v>233</c:v>
                </c:pt>
                <c:pt idx="6">
                  <c:v>234</c:v>
                </c:pt>
                <c:pt idx="7">
                  <c:v>235</c:v>
                </c:pt>
                <c:pt idx="8">
                  <c:v>236</c:v>
                </c:pt>
                <c:pt idx="9">
                  <c:v>237</c:v>
                </c:pt>
                <c:pt idx="10">
                  <c:v>238</c:v>
                </c:pt>
                <c:pt idx="11">
                  <c:v>239</c:v>
                </c:pt>
                <c:pt idx="12">
                  <c:v>240</c:v>
                </c:pt>
                <c:pt idx="13">
                  <c:v>241</c:v>
                </c:pt>
                <c:pt idx="14">
                  <c:v>242</c:v>
                </c:pt>
                <c:pt idx="15">
                  <c:v>243</c:v>
                </c:pt>
                <c:pt idx="16">
                  <c:v>244</c:v>
                </c:pt>
                <c:pt idx="17">
                  <c:v>245</c:v>
                </c:pt>
                <c:pt idx="18">
                  <c:v>246</c:v>
                </c:pt>
              </c:numCache>
            </c:numRef>
          </c:xVal>
          <c:yVal>
            <c:numRef>
              <c:f>'NTA + OPI + STA + FTA'!$E$142:$E$160</c:f>
              <c:numCache>
                <c:formatCode>General</c:formatCode>
                <c:ptCount val="19"/>
                <c:pt idx="0">
                  <c:v>3.5</c:v>
                </c:pt>
                <c:pt idx="1">
                  <c:v>3.5</c:v>
                </c:pt>
                <c:pt idx="2">
                  <c:v>3.4</c:v>
                </c:pt>
                <c:pt idx="3">
                  <c:v>3.7</c:v>
                </c:pt>
                <c:pt idx="4">
                  <c:v>3.2</c:v>
                </c:pt>
                <c:pt idx="5">
                  <c:v>3</c:v>
                </c:pt>
                <c:pt idx="6">
                  <c:v>2.6</c:v>
                </c:pt>
                <c:pt idx="7">
                  <c:v>2.2000000000000002</c:v>
                </c:pt>
                <c:pt idx="8">
                  <c:v>1.5</c:v>
                </c:pt>
                <c:pt idx="9">
                  <c:v>1.6</c:v>
                </c:pt>
                <c:pt idx="10">
                  <c:v>2.2000000000000002</c:v>
                </c:pt>
                <c:pt idx="11">
                  <c:v>2.2999999999999998</c:v>
                </c:pt>
                <c:pt idx="12">
                  <c:v>2.2000000000000002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2</c:v>
                </c:pt>
                <c:pt idx="17">
                  <c:v>1.5</c:v>
                </c:pt>
                <c:pt idx="18">
                  <c:v>1.6</c:v>
                </c:pt>
              </c:numCache>
            </c:numRef>
          </c:yVal>
          <c:smooth val="0"/>
        </c:ser>
        <c:ser>
          <c:idx val="2"/>
          <c:order val="3"/>
          <c:spPr>
            <a:ln w="28575">
              <a:noFill/>
              <a:prstDash val="dash"/>
            </a:ln>
          </c:spPr>
          <c:marker>
            <c:symbol val="x"/>
            <c:size val="5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'NTA + OPI + STA + FTA'!$A$162:$A$164</c:f>
              <c:numCache>
                <c:formatCode>General</c:formatCode>
                <c:ptCount val="3"/>
                <c:pt idx="0">
                  <c:v>224</c:v>
                </c:pt>
                <c:pt idx="1">
                  <c:v>199</c:v>
                </c:pt>
                <c:pt idx="2">
                  <c:v>240</c:v>
                </c:pt>
              </c:numCache>
            </c:numRef>
          </c:xVal>
          <c:yVal>
            <c:numRef>
              <c:f>'NTA + OPI + STA + FTA'!$E$162:$E$164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89280"/>
        <c:axId val="86700032"/>
      </c:scatterChart>
      <c:valAx>
        <c:axId val="86689280"/>
        <c:scaling>
          <c:orientation val="minMax"/>
          <c:max val="255"/>
          <c:min val="17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700032"/>
        <c:crosses val="autoZero"/>
        <c:crossBetween val="midCat"/>
      </c:valAx>
      <c:valAx>
        <c:axId val="86700032"/>
        <c:scaling>
          <c:orientation val="minMax"/>
          <c:max val="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689280"/>
        <c:crosses val="autoZero"/>
        <c:crossBetween val="midCat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'(DLM) + COM'!$A$1:$A$45</c:f>
              <c:numCache>
                <c:formatCode>General</c:formatCode>
                <c:ptCount val="45"/>
                <c:pt idx="0">
                  <c:v>254</c:v>
                </c:pt>
                <c:pt idx="1">
                  <c:v>255</c:v>
                </c:pt>
                <c:pt idx="2">
                  <c:v>256</c:v>
                </c:pt>
                <c:pt idx="3">
                  <c:v>257</c:v>
                </c:pt>
                <c:pt idx="4">
                  <c:v>258</c:v>
                </c:pt>
                <c:pt idx="5">
                  <c:v>259</c:v>
                </c:pt>
                <c:pt idx="6">
                  <c:v>260</c:v>
                </c:pt>
                <c:pt idx="7">
                  <c:v>261</c:v>
                </c:pt>
                <c:pt idx="8">
                  <c:v>262</c:v>
                </c:pt>
                <c:pt idx="9">
                  <c:v>263</c:v>
                </c:pt>
                <c:pt idx="10">
                  <c:v>264</c:v>
                </c:pt>
                <c:pt idx="11">
                  <c:v>265</c:v>
                </c:pt>
                <c:pt idx="12">
                  <c:v>266</c:v>
                </c:pt>
                <c:pt idx="13">
                  <c:v>267</c:v>
                </c:pt>
                <c:pt idx="14">
                  <c:v>268</c:v>
                </c:pt>
                <c:pt idx="15">
                  <c:v>269</c:v>
                </c:pt>
                <c:pt idx="16">
                  <c:v>270</c:v>
                </c:pt>
                <c:pt idx="17">
                  <c:v>271</c:v>
                </c:pt>
                <c:pt idx="18">
                  <c:v>272</c:v>
                </c:pt>
                <c:pt idx="19">
                  <c:v>273</c:v>
                </c:pt>
                <c:pt idx="20">
                  <c:v>274</c:v>
                </c:pt>
                <c:pt idx="21">
                  <c:v>275</c:v>
                </c:pt>
                <c:pt idx="22">
                  <c:v>276</c:v>
                </c:pt>
                <c:pt idx="23">
                  <c:v>277</c:v>
                </c:pt>
                <c:pt idx="24">
                  <c:v>278</c:v>
                </c:pt>
                <c:pt idx="25">
                  <c:v>279</c:v>
                </c:pt>
                <c:pt idx="26">
                  <c:v>280</c:v>
                </c:pt>
                <c:pt idx="27">
                  <c:v>281</c:v>
                </c:pt>
                <c:pt idx="28">
                  <c:v>282</c:v>
                </c:pt>
                <c:pt idx="29">
                  <c:v>283</c:v>
                </c:pt>
                <c:pt idx="30">
                  <c:v>284</c:v>
                </c:pt>
                <c:pt idx="31">
                  <c:v>285</c:v>
                </c:pt>
                <c:pt idx="32">
                  <c:v>286</c:v>
                </c:pt>
                <c:pt idx="33">
                  <c:v>287</c:v>
                </c:pt>
                <c:pt idx="34">
                  <c:v>288</c:v>
                </c:pt>
                <c:pt idx="35">
                  <c:v>289</c:v>
                </c:pt>
                <c:pt idx="36">
                  <c:v>290</c:v>
                </c:pt>
                <c:pt idx="37">
                  <c:v>291</c:v>
                </c:pt>
                <c:pt idx="38">
                  <c:v>292</c:v>
                </c:pt>
                <c:pt idx="39">
                  <c:v>293</c:v>
                </c:pt>
                <c:pt idx="40">
                  <c:v>294</c:v>
                </c:pt>
                <c:pt idx="41">
                  <c:v>295</c:v>
                </c:pt>
                <c:pt idx="42">
                  <c:v>296</c:v>
                </c:pt>
                <c:pt idx="43">
                  <c:v>297</c:v>
                </c:pt>
                <c:pt idx="44">
                  <c:v>298</c:v>
                </c:pt>
              </c:numCache>
            </c:numRef>
          </c:xVal>
          <c:yVal>
            <c:numRef>
              <c:f>'(DLM) + COM'!$B$1:$B$45</c:f>
              <c:numCache>
                <c:formatCode>General</c:formatCode>
                <c:ptCount val="45"/>
                <c:pt idx="0">
                  <c:v>148</c:v>
                </c:pt>
                <c:pt idx="1">
                  <c:v>149.9</c:v>
                </c:pt>
                <c:pt idx="2">
                  <c:v>150.5</c:v>
                </c:pt>
                <c:pt idx="3">
                  <c:v>151.69999999999999</c:v>
                </c:pt>
                <c:pt idx="4">
                  <c:v>152.9</c:v>
                </c:pt>
                <c:pt idx="5">
                  <c:v>153.5</c:v>
                </c:pt>
                <c:pt idx="6">
                  <c:v>154.69999999999999</c:v>
                </c:pt>
                <c:pt idx="7">
                  <c:v>155.30000000000001</c:v>
                </c:pt>
                <c:pt idx="8">
                  <c:v>156.19999999999999</c:v>
                </c:pt>
                <c:pt idx="9">
                  <c:v>157.1</c:v>
                </c:pt>
                <c:pt idx="10">
                  <c:v>158.30000000000001</c:v>
                </c:pt>
                <c:pt idx="11">
                  <c:v>159.19999999999999</c:v>
                </c:pt>
                <c:pt idx="12">
                  <c:v>159.80000000000001</c:v>
                </c:pt>
                <c:pt idx="13">
                  <c:v>161</c:v>
                </c:pt>
                <c:pt idx="14">
                  <c:v>161.9</c:v>
                </c:pt>
                <c:pt idx="15">
                  <c:v>162.80000000000001</c:v>
                </c:pt>
                <c:pt idx="16">
                  <c:v>163.69999999999999</c:v>
                </c:pt>
                <c:pt idx="17">
                  <c:v>164.6</c:v>
                </c:pt>
                <c:pt idx="18">
                  <c:v>165.2</c:v>
                </c:pt>
                <c:pt idx="19">
                  <c:v>166.1</c:v>
                </c:pt>
                <c:pt idx="20">
                  <c:v>167.1</c:v>
                </c:pt>
                <c:pt idx="21">
                  <c:v>168</c:v>
                </c:pt>
                <c:pt idx="22">
                  <c:v>168.9</c:v>
                </c:pt>
                <c:pt idx="23">
                  <c:v>169.8</c:v>
                </c:pt>
                <c:pt idx="24">
                  <c:v>170.8</c:v>
                </c:pt>
                <c:pt idx="25">
                  <c:v>171.7</c:v>
                </c:pt>
                <c:pt idx="26">
                  <c:v>171.7</c:v>
                </c:pt>
                <c:pt idx="27">
                  <c:v>173.6</c:v>
                </c:pt>
                <c:pt idx="28">
                  <c:v>173.6</c:v>
                </c:pt>
                <c:pt idx="29">
                  <c:v>175</c:v>
                </c:pt>
                <c:pt idx="30">
                  <c:v>175.6</c:v>
                </c:pt>
                <c:pt idx="31">
                  <c:v>177.2</c:v>
                </c:pt>
                <c:pt idx="32">
                  <c:v>177.9</c:v>
                </c:pt>
                <c:pt idx="33">
                  <c:v>179</c:v>
                </c:pt>
                <c:pt idx="34">
                  <c:v>179</c:v>
                </c:pt>
                <c:pt idx="35">
                  <c:v>180</c:v>
                </c:pt>
                <c:pt idx="36">
                  <c:v>180</c:v>
                </c:pt>
                <c:pt idx="37">
                  <c:v>181.6</c:v>
                </c:pt>
                <c:pt idx="38">
                  <c:v>182.1</c:v>
                </c:pt>
                <c:pt idx="39">
                  <c:v>184</c:v>
                </c:pt>
                <c:pt idx="40">
                  <c:v>184.1</c:v>
                </c:pt>
                <c:pt idx="41">
                  <c:v>186.1</c:v>
                </c:pt>
                <c:pt idx="42">
                  <c:v>186.1</c:v>
                </c:pt>
                <c:pt idx="43">
                  <c:v>186.1</c:v>
                </c:pt>
                <c:pt idx="44">
                  <c:v>187.7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'(DLM) + COM'!$A$47:$A$48</c:f>
              <c:numCache>
                <c:formatCode>General</c:formatCode>
                <c:ptCount val="2"/>
                <c:pt idx="0">
                  <c:v>262</c:v>
                </c:pt>
                <c:pt idx="1">
                  <c:v>274</c:v>
                </c:pt>
              </c:numCache>
            </c:numRef>
          </c:xVal>
          <c:yVal>
            <c:numRef>
              <c:f>'(DLM) + COM'!$B$47:$B$48</c:f>
              <c:numCache>
                <c:formatCode>General</c:formatCode>
                <c:ptCount val="2"/>
                <c:pt idx="0">
                  <c:v>156</c:v>
                </c:pt>
                <c:pt idx="1">
                  <c:v>175.2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'(DLM) + COM'!$A$50:$A$61</c:f>
              <c:numCache>
                <c:formatCode>General</c:formatCode>
                <c:ptCount val="12"/>
                <c:pt idx="0">
                  <c:v>272</c:v>
                </c:pt>
                <c:pt idx="1">
                  <c:v>273</c:v>
                </c:pt>
                <c:pt idx="2">
                  <c:v>274</c:v>
                </c:pt>
                <c:pt idx="3">
                  <c:v>275</c:v>
                </c:pt>
                <c:pt idx="4">
                  <c:v>276</c:v>
                </c:pt>
                <c:pt idx="5">
                  <c:v>277</c:v>
                </c:pt>
                <c:pt idx="6">
                  <c:v>278</c:v>
                </c:pt>
                <c:pt idx="7">
                  <c:v>279</c:v>
                </c:pt>
                <c:pt idx="8">
                  <c:v>280</c:v>
                </c:pt>
                <c:pt idx="9">
                  <c:v>281</c:v>
                </c:pt>
                <c:pt idx="10">
                  <c:v>282</c:v>
                </c:pt>
                <c:pt idx="11">
                  <c:v>283</c:v>
                </c:pt>
              </c:numCache>
            </c:numRef>
          </c:xVal>
          <c:yVal>
            <c:numRef>
              <c:f>'(DLM) + COM'!$B$50:$B$61</c:f>
              <c:numCache>
                <c:formatCode>General</c:formatCode>
                <c:ptCount val="12"/>
                <c:pt idx="0">
                  <c:v>175.2</c:v>
                </c:pt>
                <c:pt idx="1">
                  <c:v>176.3</c:v>
                </c:pt>
                <c:pt idx="2">
                  <c:v>180.4</c:v>
                </c:pt>
                <c:pt idx="3">
                  <c:v>175.8</c:v>
                </c:pt>
                <c:pt idx="4">
                  <c:v>180.1</c:v>
                </c:pt>
                <c:pt idx="5">
                  <c:v>180.6</c:v>
                </c:pt>
                <c:pt idx="6">
                  <c:v>185.2</c:v>
                </c:pt>
                <c:pt idx="7">
                  <c:v>185.5</c:v>
                </c:pt>
                <c:pt idx="8">
                  <c:v>188.8</c:v>
                </c:pt>
                <c:pt idx="9">
                  <c:v>189.6</c:v>
                </c:pt>
                <c:pt idx="10">
                  <c:v>187.4</c:v>
                </c:pt>
                <c:pt idx="11">
                  <c:v>185.5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48960"/>
        <c:axId val="87459328"/>
      </c:scatterChart>
      <c:valAx>
        <c:axId val="8744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459328"/>
        <c:crosses val="autoZero"/>
        <c:crossBetween val="midCat"/>
      </c:valAx>
      <c:valAx>
        <c:axId val="87459328"/>
        <c:scaling>
          <c:orientation val="minMax"/>
          <c:max val="190"/>
          <c:min val="1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448960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'(DLM) + COM'!$A$1:$A$45</c:f>
              <c:numCache>
                <c:formatCode>General</c:formatCode>
                <c:ptCount val="45"/>
                <c:pt idx="0">
                  <c:v>254</c:v>
                </c:pt>
                <c:pt idx="1">
                  <c:v>255</c:v>
                </c:pt>
                <c:pt idx="2">
                  <c:v>256</c:v>
                </c:pt>
                <c:pt idx="3">
                  <c:v>257</c:v>
                </c:pt>
                <c:pt idx="4">
                  <c:v>258</c:v>
                </c:pt>
                <c:pt idx="5">
                  <c:v>259</c:v>
                </c:pt>
                <c:pt idx="6">
                  <c:v>260</c:v>
                </c:pt>
                <c:pt idx="7">
                  <c:v>261</c:v>
                </c:pt>
                <c:pt idx="8">
                  <c:v>262</c:v>
                </c:pt>
                <c:pt idx="9">
                  <c:v>263</c:v>
                </c:pt>
                <c:pt idx="10">
                  <c:v>264</c:v>
                </c:pt>
                <c:pt idx="11">
                  <c:v>265</c:v>
                </c:pt>
                <c:pt idx="12">
                  <c:v>266</c:v>
                </c:pt>
                <c:pt idx="13">
                  <c:v>267</c:v>
                </c:pt>
                <c:pt idx="14">
                  <c:v>268</c:v>
                </c:pt>
                <c:pt idx="15">
                  <c:v>269</c:v>
                </c:pt>
                <c:pt idx="16">
                  <c:v>270</c:v>
                </c:pt>
                <c:pt idx="17">
                  <c:v>271</c:v>
                </c:pt>
                <c:pt idx="18">
                  <c:v>272</c:v>
                </c:pt>
                <c:pt idx="19">
                  <c:v>273</c:v>
                </c:pt>
                <c:pt idx="20">
                  <c:v>274</c:v>
                </c:pt>
                <c:pt idx="21">
                  <c:v>275</c:v>
                </c:pt>
                <c:pt idx="22">
                  <c:v>276</c:v>
                </c:pt>
                <c:pt idx="23">
                  <c:v>277</c:v>
                </c:pt>
                <c:pt idx="24">
                  <c:v>278</c:v>
                </c:pt>
                <c:pt idx="25">
                  <c:v>279</c:v>
                </c:pt>
                <c:pt idx="26">
                  <c:v>280</c:v>
                </c:pt>
                <c:pt idx="27">
                  <c:v>281</c:v>
                </c:pt>
                <c:pt idx="28">
                  <c:v>282</c:v>
                </c:pt>
                <c:pt idx="29">
                  <c:v>283</c:v>
                </c:pt>
                <c:pt idx="30">
                  <c:v>284</c:v>
                </c:pt>
                <c:pt idx="31">
                  <c:v>285</c:v>
                </c:pt>
                <c:pt idx="32">
                  <c:v>286</c:v>
                </c:pt>
                <c:pt idx="33">
                  <c:v>287</c:v>
                </c:pt>
                <c:pt idx="34">
                  <c:v>288</c:v>
                </c:pt>
                <c:pt idx="35">
                  <c:v>289</c:v>
                </c:pt>
                <c:pt idx="36">
                  <c:v>290</c:v>
                </c:pt>
                <c:pt idx="37">
                  <c:v>291</c:v>
                </c:pt>
                <c:pt idx="38">
                  <c:v>292</c:v>
                </c:pt>
                <c:pt idx="39">
                  <c:v>293</c:v>
                </c:pt>
                <c:pt idx="40">
                  <c:v>294</c:v>
                </c:pt>
                <c:pt idx="41">
                  <c:v>295</c:v>
                </c:pt>
                <c:pt idx="42">
                  <c:v>296</c:v>
                </c:pt>
                <c:pt idx="43">
                  <c:v>297</c:v>
                </c:pt>
                <c:pt idx="44">
                  <c:v>298</c:v>
                </c:pt>
              </c:numCache>
            </c:numRef>
          </c:xVal>
          <c:yVal>
            <c:numRef>
              <c:f>'(DLM) + COM'!$C$1:$C$45</c:f>
              <c:numCache>
                <c:formatCode>General</c:formatCode>
                <c:ptCount val="45"/>
                <c:pt idx="0">
                  <c:v>36.5</c:v>
                </c:pt>
                <c:pt idx="1">
                  <c:v>35.5</c:v>
                </c:pt>
                <c:pt idx="2">
                  <c:v>35.5</c:v>
                </c:pt>
                <c:pt idx="3">
                  <c:v>35.5</c:v>
                </c:pt>
                <c:pt idx="4">
                  <c:v>34.5</c:v>
                </c:pt>
                <c:pt idx="5">
                  <c:v>34.5</c:v>
                </c:pt>
                <c:pt idx="6">
                  <c:v>33.5</c:v>
                </c:pt>
                <c:pt idx="7">
                  <c:v>33.5</c:v>
                </c:pt>
                <c:pt idx="8">
                  <c:v>33</c:v>
                </c:pt>
                <c:pt idx="9">
                  <c:v>32.5</c:v>
                </c:pt>
                <c:pt idx="10">
                  <c:v>32.5</c:v>
                </c:pt>
                <c:pt idx="11">
                  <c:v>32</c:v>
                </c:pt>
                <c:pt idx="12">
                  <c:v>31</c:v>
                </c:pt>
                <c:pt idx="13">
                  <c:v>31</c:v>
                </c:pt>
                <c:pt idx="14">
                  <c:v>30.5</c:v>
                </c:pt>
                <c:pt idx="15">
                  <c:v>30</c:v>
                </c:pt>
                <c:pt idx="16">
                  <c:v>29.5</c:v>
                </c:pt>
                <c:pt idx="17">
                  <c:v>29</c:v>
                </c:pt>
                <c:pt idx="18">
                  <c:v>29</c:v>
                </c:pt>
                <c:pt idx="19">
                  <c:v>28.5</c:v>
                </c:pt>
                <c:pt idx="20">
                  <c:v>28</c:v>
                </c:pt>
                <c:pt idx="21">
                  <c:v>27.5</c:v>
                </c:pt>
                <c:pt idx="22">
                  <c:v>27</c:v>
                </c:pt>
                <c:pt idx="23">
                  <c:v>26.5</c:v>
                </c:pt>
                <c:pt idx="24">
                  <c:v>26</c:v>
                </c:pt>
                <c:pt idx="25">
                  <c:v>25.5</c:v>
                </c:pt>
                <c:pt idx="26">
                  <c:v>25.5</c:v>
                </c:pt>
                <c:pt idx="27">
                  <c:v>24.5</c:v>
                </c:pt>
                <c:pt idx="28">
                  <c:v>24.5</c:v>
                </c:pt>
                <c:pt idx="29">
                  <c:v>23.5</c:v>
                </c:pt>
                <c:pt idx="30">
                  <c:v>23.5</c:v>
                </c:pt>
                <c:pt idx="31">
                  <c:v>23.5</c:v>
                </c:pt>
                <c:pt idx="32">
                  <c:v>24</c:v>
                </c:pt>
                <c:pt idx="33">
                  <c:v>21.5</c:v>
                </c:pt>
                <c:pt idx="34">
                  <c:v>21.5</c:v>
                </c:pt>
                <c:pt idx="35">
                  <c:v>21.5</c:v>
                </c:pt>
                <c:pt idx="36">
                  <c:v>21.5</c:v>
                </c:pt>
                <c:pt idx="37">
                  <c:v>21</c:v>
                </c:pt>
                <c:pt idx="38">
                  <c:v>21</c:v>
                </c:pt>
                <c:pt idx="39">
                  <c:v>19</c:v>
                </c:pt>
                <c:pt idx="40">
                  <c:v>20</c:v>
                </c:pt>
                <c:pt idx="41">
                  <c:v>18</c:v>
                </c:pt>
                <c:pt idx="42">
                  <c:v>18</c:v>
                </c:pt>
                <c:pt idx="43">
                  <c:v>17.5</c:v>
                </c:pt>
                <c:pt idx="44">
                  <c:v>18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'(DLM) + COM'!$A$47:$A$48</c:f>
              <c:numCache>
                <c:formatCode>General</c:formatCode>
                <c:ptCount val="2"/>
                <c:pt idx="0">
                  <c:v>262</c:v>
                </c:pt>
                <c:pt idx="1">
                  <c:v>274</c:v>
                </c:pt>
              </c:numCache>
            </c:numRef>
          </c:xVal>
          <c:yVal>
            <c:numRef>
              <c:f>'(DLM) + COM'!$C$47:$C$48</c:f>
              <c:numCache>
                <c:formatCode>General</c:formatCode>
                <c:ptCount val="2"/>
                <c:pt idx="0">
                  <c:v>32</c:v>
                </c:pt>
                <c:pt idx="1">
                  <c:v>22.2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'(DLM) + COM'!$A$50:$A$61</c:f>
              <c:numCache>
                <c:formatCode>General</c:formatCode>
                <c:ptCount val="12"/>
                <c:pt idx="0">
                  <c:v>272</c:v>
                </c:pt>
                <c:pt idx="1">
                  <c:v>273</c:v>
                </c:pt>
                <c:pt idx="2">
                  <c:v>274</c:v>
                </c:pt>
                <c:pt idx="3">
                  <c:v>275</c:v>
                </c:pt>
                <c:pt idx="4">
                  <c:v>276</c:v>
                </c:pt>
                <c:pt idx="5">
                  <c:v>277</c:v>
                </c:pt>
                <c:pt idx="6">
                  <c:v>278</c:v>
                </c:pt>
                <c:pt idx="7">
                  <c:v>279</c:v>
                </c:pt>
                <c:pt idx="8">
                  <c:v>280</c:v>
                </c:pt>
                <c:pt idx="9">
                  <c:v>281</c:v>
                </c:pt>
                <c:pt idx="10">
                  <c:v>282</c:v>
                </c:pt>
                <c:pt idx="11">
                  <c:v>283</c:v>
                </c:pt>
              </c:numCache>
            </c:numRef>
          </c:xVal>
          <c:yVal>
            <c:numRef>
              <c:f>'(DLM) + COM'!$C$50:$C$61</c:f>
              <c:numCache>
                <c:formatCode>General</c:formatCode>
                <c:ptCount val="12"/>
                <c:pt idx="0">
                  <c:v>17</c:v>
                </c:pt>
                <c:pt idx="1">
                  <c:v>16.5</c:v>
                </c:pt>
                <c:pt idx="2">
                  <c:v>16.5</c:v>
                </c:pt>
                <c:pt idx="3">
                  <c:v>16</c:v>
                </c:pt>
                <c:pt idx="4">
                  <c:v>13</c:v>
                </c:pt>
                <c:pt idx="5">
                  <c:v>15.5</c:v>
                </c:pt>
                <c:pt idx="6">
                  <c:v>13</c:v>
                </c:pt>
                <c:pt idx="7">
                  <c:v>14</c:v>
                </c:pt>
                <c:pt idx="8">
                  <c:v>9</c:v>
                </c:pt>
                <c:pt idx="9">
                  <c:v>9.5</c:v>
                </c:pt>
                <c:pt idx="10">
                  <c:v>12.5</c:v>
                </c:pt>
                <c:pt idx="11">
                  <c:v>9.5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56128"/>
        <c:axId val="117862400"/>
      </c:scatterChart>
      <c:valAx>
        <c:axId val="117856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862400"/>
        <c:crossesAt val="-10"/>
        <c:crossBetween val="midCat"/>
      </c:valAx>
      <c:valAx>
        <c:axId val="117862400"/>
        <c:scaling>
          <c:orientation val="minMax"/>
          <c:min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856128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99"/>
            </a:solidFill>
          </c:spPr>
          <c:invertIfNegative val="0"/>
          <c:cat>
            <c:strRef>
              <c:f>Tabelle2!$A$66:$A$77</c:f>
              <c:strCache>
                <c:ptCount val="12"/>
                <c:pt idx="0">
                  <c:v>10-15</c:v>
                </c:pt>
                <c:pt idx="1">
                  <c:v>15-20</c:v>
                </c:pt>
                <c:pt idx="2">
                  <c:v>20-25</c:v>
                </c:pt>
                <c:pt idx="3">
                  <c:v>25-30</c:v>
                </c:pt>
                <c:pt idx="4">
                  <c:v>30-35</c:v>
                </c:pt>
                <c:pt idx="5">
                  <c:v>35-40</c:v>
                </c:pt>
                <c:pt idx="6">
                  <c:v>40-45</c:v>
                </c:pt>
                <c:pt idx="7">
                  <c:v>45-50</c:v>
                </c:pt>
                <c:pt idx="8">
                  <c:v>50-55</c:v>
                </c:pt>
                <c:pt idx="9">
                  <c:v>55-60</c:v>
                </c:pt>
                <c:pt idx="10">
                  <c:v>60-65</c:v>
                </c:pt>
                <c:pt idx="11">
                  <c:v>65-70</c:v>
                </c:pt>
              </c:strCache>
            </c:strRef>
          </c:cat>
          <c:val>
            <c:numRef>
              <c:f>Tabelle2!$B$66:$B$77</c:f>
              <c:numCache>
                <c:formatCode>General</c:formatCode>
                <c:ptCount val="12"/>
                <c:pt idx="0">
                  <c:v>3</c:v>
                </c:pt>
                <c:pt idx="1">
                  <c:v>9</c:v>
                </c:pt>
                <c:pt idx="2">
                  <c:v>6</c:v>
                </c:pt>
                <c:pt idx="3">
                  <c:v>16</c:v>
                </c:pt>
                <c:pt idx="4">
                  <c:v>6</c:v>
                </c:pt>
                <c:pt idx="5">
                  <c:v>8</c:v>
                </c:pt>
                <c:pt idx="6">
                  <c:v>19</c:v>
                </c:pt>
                <c:pt idx="7">
                  <c:v>7</c:v>
                </c:pt>
                <c:pt idx="8">
                  <c:v>3</c:v>
                </c:pt>
                <c:pt idx="9">
                  <c:v>9</c:v>
                </c:pt>
                <c:pt idx="10">
                  <c:v>12</c:v>
                </c:pt>
                <c:pt idx="1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42176"/>
        <c:axId val="69044096"/>
      </c:barChart>
      <c:catAx>
        <c:axId val="69042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de-DE"/>
          </a:p>
        </c:txPr>
        <c:crossAx val="69044096"/>
        <c:crosses val="autoZero"/>
        <c:auto val="1"/>
        <c:lblAlgn val="ctr"/>
        <c:lblOffset val="100"/>
        <c:noMultiLvlLbl val="0"/>
      </c:catAx>
      <c:valAx>
        <c:axId val="69044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Showers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04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</a:defRPr>
      </a:pPr>
      <a:endParaRPr lang="de-DE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'(DLM) + COM'!$A$1:$A$45</c:f>
              <c:numCache>
                <c:formatCode>General</c:formatCode>
                <c:ptCount val="45"/>
                <c:pt idx="0">
                  <c:v>254</c:v>
                </c:pt>
                <c:pt idx="1">
                  <c:v>255</c:v>
                </c:pt>
                <c:pt idx="2">
                  <c:v>256</c:v>
                </c:pt>
                <c:pt idx="3">
                  <c:v>257</c:v>
                </c:pt>
                <c:pt idx="4">
                  <c:v>258</c:v>
                </c:pt>
                <c:pt idx="5">
                  <c:v>259</c:v>
                </c:pt>
                <c:pt idx="6">
                  <c:v>260</c:v>
                </c:pt>
                <c:pt idx="7">
                  <c:v>261</c:v>
                </c:pt>
                <c:pt idx="8">
                  <c:v>262</c:v>
                </c:pt>
                <c:pt idx="9">
                  <c:v>263</c:v>
                </c:pt>
                <c:pt idx="10">
                  <c:v>264</c:v>
                </c:pt>
                <c:pt idx="11">
                  <c:v>265</c:v>
                </c:pt>
                <c:pt idx="12">
                  <c:v>266</c:v>
                </c:pt>
                <c:pt idx="13">
                  <c:v>267</c:v>
                </c:pt>
                <c:pt idx="14">
                  <c:v>268</c:v>
                </c:pt>
                <c:pt idx="15">
                  <c:v>269</c:v>
                </c:pt>
                <c:pt idx="16">
                  <c:v>270</c:v>
                </c:pt>
                <c:pt idx="17">
                  <c:v>271</c:v>
                </c:pt>
                <c:pt idx="18">
                  <c:v>272</c:v>
                </c:pt>
                <c:pt idx="19">
                  <c:v>273</c:v>
                </c:pt>
                <c:pt idx="20">
                  <c:v>274</c:v>
                </c:pt>
                <c:pt idx="21">
                  <c:v>275</c:v>
                </c:pt>
                <c:pt idx="22">
                  <c:v>276</c:v>
                </c:pt>
                <c:pt idx="23">
                  <c:v>277</c:v>
                </c:pt>
                <c:pt idx="24">
                  <c:v>278</c:v>
                </c:pt>
                <c:pt idx="25">
                  <c:v>279</c:v>
                </c:pt>
                <c:pt idx="26">
                  <c:v>280</c:v>
                </c:pt>
                <c:pt idx="27">
                  <c:v>281</c:v>
                </c:pt>
                <c:pt idx="28">
                  <c:v>282</c:v>
                </c:pt>
                <c:pt idx="29">
                  <c:v>283</c:v>
                </c:pt>
                <c:pt idx="30">
                  <c:v>284</c:v>
                </c:pt>
                <c:pt idx="31">
                  <c:v>285</c:v>
                </c:pt>
                <c:pt idx="32">
                  <c:v>286</c:v>
                </c:pt>
                <c:pt idx="33">
                  <c:v>287</c:v>
                </c:pt>
                <c:pt idx="34">
                  <c:v>288</c:v>
                </c:pt>
                <c:pt idx="35">
                  <c:v>289</c:v>
                </c:pt>
                <c:pt idx="36">
                  <c:v>290</c:v>
                </c:pt>
                <c:pt idx="37">
                  <c:v>291</c:v>
                </c:pt>
                <c:pt idx="38">
                  <c:v>292</c:v>
                </c:pt>
                <c:pt idx="39">
                  <c:v>293</c:v>
                </c:pt>
                <c:pt idx="40">
                  <c:v>294</c:v>
                </c:pt>
                <c:pt idx="41">
                  <c:v>295</c:v>
                </c:pt>
                <c:pt idx="42">
                  <c:v>296</c:v>
                </c:pt>
                <c:pt idx="43">
                  <c:v>297</c:v>
                </c:pt>
                <c:pt idx="44">
                  <c:v>298</c:v>
                </c:pt>
              </c:numCache>
            </c:numRef>
          </c:xVal>
          <c:yVal>
            <c:numRef>
              <c:f>'(DLM) + COM'!$D$1:$D$45</c:f>
              <c:numCache>
                <c:formatCode>General</c:formatCode>
                <c:ptCount val="45"/>
                <c:pt idx="0">
                  <c:v>64</c:v>
                </c:pt>
                <c:pt idx="1">
                  <c:v>64</c:v>
                </c:pt>
                <c:pt idx="2">
                  <c:v>63</c:v>
                </c:pt>
                <c:pt idx="3">
                  <c:v>63</c:v>
                </c:pt>
                <c:pt idx="4">
                  <c:v>64</c:v>
                </c:pt>
                <c:pt idx="5">
                  <c:v>64</c:v>
                </c:pt>
                <c:pt idx="6">
                  <c:v>64</c:v>
                </c:pt>
                <c:pt idx="7">
                  <c:v>64</c:v>
                </c:pt>
                <c:pt idx="8">
                  <c:v>64</c:v>
                </c:pt>
                <c:pt idx="9">
                  <c:v>65</c:v>
                </c:pt>
                <c:pt idx="10">
                  <c:v>64</c:v>
                </c:pt>
                <c:pt idx="11">
                  <c:v>64</c:v>
                </c:pt>
                <c:pt idx="12">
                  <c:v>63</c:v>
                </c:pt>
                <c:pt idx="13">
                  <c:v>64</c:v>
                </c:pt>
                <c:pt idx="14">
                  <c:v>64</c:v>
                </c:pt>
                <c:pt idx="15">
                  <c:v>64</c:v>
                </c:pt>
                <c:pt idx="16">
                  <c:v>65</c:v>
                </c:pt>
                <c:pt idx="17">
                  <c:v>64</c:v>
                </c:pt>
                <c:pt idx="18">
                  <c:v>64</c:v>
                </c:pt>
                <c:pt idx="19">
                  <c:v>65</c:v>
                </c:pt>
                <c:pt idx="20">
                  <c:v>65</c:v>
                </c:pt>
                <c:pt idx="21">
                  <c:v>65</c:v>
                </c:pt>
                <c:pt idx="22">
                  <c:v>64</c:v>
                </c:pt>
                <c:pt idx="23">
                  <c:v>65</c:v>
                </c:pt>
                <c:pt idx="24">
                  <c:v>64</c:v>
                </c:pt>
                <c:pt idx="25">
                  <c:v>64</c:v>
                </c:pt>
                <c:pt idx="26">
                  <c:v>64</c:v>
                </c:pt>
                <c:pt idx="27">
                  <c:v>62</c:v>
                </c:pt>
                <c:pt idx="28">
                  <c:v>64</c:v>
                </c:pt>
                <c:pt idx="29">
                  <c:v>65</c:v>
                </c:pt>
                <c:pt idx="30">
                  <c:v>65</c:v>
                </c:pt>
                <c:pt idx="31">
                  <c:v>65</c:v>
                </c:pt>
                <c:pt idx="32">
                  <c:v>66</c:v>
                </c:pt>
                <c:pt idx="33">
                  <c:v>64</c:v>
                </c:pt>
                <c:pt idx="34">
                  <c:v>64</c:v>
                </c:pt>
                <c:pt idx="35">
                  <c:v>62</c:v>
                </c:pt>
                <c:pt idx="36">
                  <c:v>65</c:v>
                </c:pt>
                <c:pt idx="37">
                  <c:v>66</c:v>
                </c:pt>
                <c:pt idx="38">
                  <c:v>66</c:v>
                </c:pt>
                <c:pt idx="39">
                  <c:v>64</c:v>
                </c:pt>
                <c:pt idx="40">
                  <c:v>66</c:v>
                </c:pt>
                <c:pt idx="41">
                  <c:v>65</c:v>
                </c:pt>
                <c:pt idx="42">
                  <c:v>64</c:v>
                </c:pt>
                <c:pt idx="43">
                  <c:v>64</c:v>
                </c:pt>
                <c:pt idx="44">
                  <c:v>66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'(DLM) + COM'!$A$47:$A$48</c:f>
              <c:numCache>
                <c:formatCode>General</c:formatCode>
                <c:ptCount val="2"/>
                <c:pt idx="0">
                  <c:v>262</c:v>
                </c:pt>
                <c:pt idx="1">
                  <c:v>274</c:v>
                </c:pt>
              </c:numCache>
            </c:numRef>
          </c:xVal>
          <c:yVal>
            <c:numRef>
              <c:f>'(DLM) + COM'!$D$47:$D$48</c:f>
              <c:numCache>
                <c:formatCode>General</c:formatCode>
                <c:ptCount val="2"/>
                <c:pt idx="0">
                  <c:v>63</c:v>
                </c:pt>
                <c:pt idx="1">
                  <c:v>64.599999999999994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'(DLM) + COM'!$A$50:$A$61</c:f>
              <c:numCache>
                <c:formatCode>General</c:formatCode>
                <c:ptCount val="12"/>
                <c:pt idx="0">
                  <c:v>272</c:v>
                </c:pt>
                <c:pt idx="1">
                  <c:v>273</c:v>
                </c:pt>
                <c:pt idx="2">
                  <c:v>274</c:v>
                </c:pt>
                <c:pt idx="3">
                  <c:v>275</c:v>
                </c:pt>
                <c:pt idx="4">
                  <c:v>276</c:v>
                </c:pt>
                <c:pt idx="5">
                  <c:v>277</c:v>
                </c:pt>
                <c:pt idx="6">
                  <c:v>278</c:v>
                </c:pt>
                <c:pt idx="7">
                  <c:v>279</c:v>
                </c:pt>
                <c:pt idx="8">
                  <c:v>280</c:v>
                </c:pt>
                <c:pt idx="9">
                  <c:v>281</c:v>
                </c:pt>
                <c:pt idx="10">
                  <c:v>282</c:v>
                </c:pt>
                <c:pt idx="11">
                  <c:v>283</c:v>
                </c:pt>
              </c:numCache>
            </c:numRef>
          </c:xVal>
          <c:yVal>
            <c:numRef>
              <c:f>'(DLM) + COM'!$D$50:$D$61</c:f>
              <c:numCache>
                <c:formatCode>General</c:formatCode>
                <c:ptCount val="12"/>
                <c:pt idx="0">
                  <c:v>71</c:v>
                </c:pt>
                <c:pt idx="1">
                  <c:v>71</c:v>
                </c:pt>
                <c:pt idx="2">
                  <c:v>70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71</c:v>
                </c:pt>
                <c:pt idx="7">
                  <c:v>71</c:v>
                </c:pt>
                <c:pt idx="8">
                  <c:v>68</c:v>
                </c:pt>
                <c:pt idx="9">
                  <c:v>71</c:v>
                </c:pt>
                <c:pt idx="10">
                  <c:v>71</c:v>
                </c:pt>
                <c:pt idx="11">
                  <c:v>71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903744"/>
        <c:axId val="117905664"/>
      </c:scatterChart>
      <c:valAx>
        <c:axId val="11790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905664"/>
        <c:crosses val="autoZero"/>
        <c:crossBetween val="midCat"/>
      </c:valAx>
      <c:valAx>
        <c:axId val="117905664"/>
        <c:scaling>
          <c:orientation val="minMax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9037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'(DLM) + COM'!$A$1:$A$45</c:f>
              <c:numCache>
                <c:formatCode>General</c:formatCode>
                <c:ptCount val="45"/>
                <c:pt idx="0">
                  <c:v>254</c:v>
                </c:pt>
                <c:pt idx="1">
                  <c:v>255</c:v>
                </c:pt>
                <c:pt idx="2">
                  <c:v>256</c:v>
                </c:pt>
                <c:pt idx="3">
                  <c:v>257</c:v>
                </c:pt>
                <c:pt idx="4">
                  <c:v>258</c:v>
                </c:pt>
                <c:pt idx="5">
                  <c:v>259</c:v>
                </c:pt>
                <c:pt idx="6">
                  <c:v>260</c:v>
                </c:pt>
                <c:pt idx="7">
                  <c:v>261</c:v>
                </c:pt>
                <c:pt idx="8">
                  <c:v>262</c:v>
                </c:pt>
                <c:pt idx="9">
                  <c:v>263</c:v>
                </c:pt>
                <c:pt idx="10">
                  <c:v>264</c:v>
                </c:pt>
                <c:pt idx="11">
                  <c:v>265</c:v>
                </c:pt>
                <c:pt idx="12">
                  <c:v>266</c:v>
                </c:pt>
                <c:pt idx="13">
                  <c:v>267</c:v>
                </c:pt>
                <c:pt idx="14">
                  <c:v>268</c:v>
                </c:pt>
                <c:pt idx="15">
                  <c:v>269</c:v>
                </c:pt>
                <c:pt idx="16">
                  <c:v>270</c:v>
                </c:pt>
                <c:pt idx="17">
                  <c:v>271</c:v>
                </c:pt>
                <c:pt idx="18">
                  <c:v>272</c:v>
                </c:pt>
                <c:pt idx="19">
                  <c:v>273</c:v>
                </c:pt>
                <c:pt idx="20">
                  <c:v>274</c:v>
                </c:pt>
                <c:pt idx="21">
                  <c:v>275</c:v>
                </c:pt>
                <c:pt idx="22">
                  <c:v>276</c:v>
                </c:pt>
                <c:pt idx="23">
                  <c:v>277</c:v>
                </c:pt>
                <c:pt idx="24">
                  <c:v>278</c:v>
                </c:pt>
                <c:pt idx="25">
                  <c:v>279</c:v>
                </c:pt>
                <c:pt idx="26">
                  <c:v>280</c:v>
                </c:pt>
                <c:pt idx="27">
                  <c:v>281</c:v>
                </c:pt>
                <c:pt idx="28">
                  <c:v>282</c:v>
                </c:pt>
                <c:pt idx="29">
                  <c:v>283</c:v>
                </c:pt>
                <c:pt idx="30">
                  <c:v>284</c:v>
                </c:pt>
                <c:pt idx="31">
                  <c:v>285</c:v>
                </c:pt>
                <c:pt idx="32">
                  <c:v>286</c:v>
                </c:pt>
                <c:pt idx="33">
                  <c:v>287</c:v>
                </c:pt>
                <c:pt idx="34">
                  <c:v>288</c:v>
                </c:pt>
                <c:pt idx="35">
                  <c:v>289</c:v>
                </c:pt>
                <c:pt idx="36">
                  <c:v>290</c:v>
                </c:pt>
                <c:pt idx="37">
                  <c:v>291</c:v>
                </c:pt>
                <c:pt idx="38">
                  <c:v>292</c:v>
                </c:pt>
                <c:pt idx="39">
                  <c:v>293</c:v>
                </c:pt>
                <c:pt idx="40">
                  <c:v>294</c:v>
                </c:pt>
                <c:pt idx="41">
                  <c:v>295</c:v>
                </c:pt>
                <c:pt idx="42">
                  <c:v>296</c:v>
                </c:pt>
                <c:pt idx="43">
                  <c:v>297</c:v>
                </c:pt>
                <c:pt idx="44">
                  <c:v>298</c:v>
                </c:pt>
              </c:numCache>
            </c:numRef>
          </c:xVal>
          <c:yVal>
            <c:numRef>
              <c:f>'(DLM) + COM'!$E$1:$E$45</c:f>
              <c:numCache>
                <c:formatCode>General</c:formatCode>
                <c:ptCount val="45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1.9</c:v>
                </c:pt>
                <c:pt idx="4">
                  <c:v>2.2000000000000002</c:v>
                </c:pt>
                <c:pt idx="5">
                  <c:v>2.4</c:v>
                </c:pt>
                <c:pt idx="6">
                  <c:v>2.6</c:v>
                </c:pt>
                <c:pt idx="7">
                  <c:v>2.2000000000000002</c:v>
                </c:pt>
                <c:pt idx="8">
                  <c:v>2.2999999999999998</c:v>
                </c:pt>
                <c:pt idx="9">
                  <c:v>2.7</c:v>
                </c:pt>
                <c:pt idx="10">
                  <c:v>4.4000000000000004</c:v>
                </c:pt>
                <c:pt idx="11">
                  <c:v>4.9000000000000004</c:v>
                </c:pt>
                <c:pt idx="12">
                  <c:v>4.3</c:v>
                </c:pt>
                <c:pt idx="13">
                  <c:v>4.7</c:v>
                </c:pt>
                <c:pt idx="14">
                  <c:v>4.4000000000000004</c:v>
                </c:pt>
                <c:pt idx="15">
                  <c:v>4.5999999999999996</c:v>
                </c:pt>
                <c:pt idx="16">
                  <c:v>4.5999999999999996</c:v>
                </c:pt>
                <c:pt idx="17">
                  <c:v>4</c:v>
                </c:pt>
                <c:pt idx="18">
                  <c:v>3.9</c:v>
                </c:pt>
                <c:pt idx="19">
                  <c:v>4.3</c:v>
                </c:pt>
                <c:pt idx="20">
                  <c:v>4</c:v>
                </c:pt>
                <c:pt idx="21">
                  <c:v>3.7</c:v>
                </c:pt>
                <c:pt idx="22">
                  <c:v>3.9</c:v>
                </c:pt>
                <c:pt idx="23">
                  <c:v>3.2</c:v>
                </c:pt>
                <c:pt idx="24">
                  <c:v>2.9</c:v>
                </c:pt>
                <c:pt idx="25">
                  <c:v>3.2</c:v>
                </c:pt>
                <c:pt idx="26">
                  <c:v>2.9</c:v>
                </c:pt>
                <c:pt idx="27">
                  <c:v>2.2000000000000002</c:v>
                </c:pt>
                <c:pt idx="28">
                  <c:v>1.6</c:v>
                </c:pt>
                <c:pt idx="29">
                  <c:v>1.5</c:v>
                </c:pt>
                <c:pt idx="30">
                  <c:v>1.8</c:v>
                </c:pt>
                <c:pt idx="31">
                  <c:v>1.8</c:v>
                </c:pt>
                <c:pt idx="32">
                  <c:v>1.5</c:v>
                </c:pt>
                <c:pt idx="33">
                  <c:v>1.8</c:v>
                </c:pt>
                <c:pt idx="34">
                  <c:v>1.8</c:v>
                </c:pt>
                <c:pt idx="35">
                  <c:v>1.9</c:v>
                </c:pt>
                <c:pt idx="36">
                  <c:v>1.6</c:v>
                </c:pt>
                <c:pt idx="37">
                  <c:v>1.7</c:v>
                </c:pt>
                <c:pt idx="38">
                  <c:v>1.5</c:v>
                </c:pt>
                <c:pt idx="39">
                  <c:v>1.3</c:v>
                </c:pt>
                <c:pt idx="40">
                  <c:v>1.6</c:v>
                </c:pt>
                <c:pt idx="41">
                  <c:v>1.5</c:v>
                </c:pt>
                <c:pt idx="42">
                  <c:v>1.4</c:v>
                </c:pt>
                <c:pt idx="43">
                  <c:v>1.5</c:v>
                </c:pt>
                <c:pt idx="44">
                  <c:v>1.7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'(DLM) + COM'!$A$47:$A$48</c:f>
              <c:numCache>
                <c:formatCode>General</c:formatCode>
                <c:ptCount val="2"/>
                <c:pt idx="0">
                  <c:v>262</c:v>
                </c:pt>
                <c:pt idx="1">
                  <c:v>274</c:v>
                </c:pt>
              </c:numCache>
            </c:numRef>
          </c:xVal>
          <c:yVal>
            <c:numRef>
              <c:f>'(DLM) + COM'!$F$47:$F$48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'(DLM) + COM'!$A$50:$A$61</c:f>
              <c:numCache>
                <c:formatCode>General</c:formatCode>
                <c:ptCount val="12"/>
                <c:pt idx="0">
                  <c:v>272</c:v>
                </c:pt>
                <c:pt idx="1">
                  <c:v>273</c:v>
                </c:pt>
                <c:pt idx="2">
                  <c:v>274</c:v>
                </c:pt>
                <c:pt idx="3">
                  <c:v>275</c:v>
                </c:pt>
                <c:pt idx="4">
                  <c:v>276</c:v>
                </c:pt>
                <c:pt idx="5">
                  <c:v>277</c:v>
                </c:pt>
                <c:pt idx="6">
                  <c:v>278</c:v>
                </c:pt>
                <c:pt idx="7">
                  <c:v>279</c:v>
                </c:pt>
                <c:pt idx="8">
                  <c:v>280</c:v>
                </c:pt>
                <c:pt idx="9">
                  <c:v>281</c:v>
                </c:pt>
                <c:pt idx="10">
                  <c:v>282</c:v>
                </c:pt>
                <c:pt idx="11">
                  <c:v>283</c:v>
                </c:pt>
              </c:numCache>
            </c:numRef>
          </c:xVal>
          <c:yVal>
            <c:numRef>
              <c:f>'(DLM) + COM'!$E$50:$E$61</c:f>
              <c:numCache>
                <c:formatCode>General</c:formatCode>
                <c:ptCount val="12"/>
                <c:pt idx="0">
                  <c:v>1.9</c:v>
                </c:pt>
                <c:pt idx="1">
                  <c:v>1.8</c:v>
                </c:pt>
                <c:pt idx="2">
                  <c:v>2</c:v>
                </c:pt>
                <c:pt idx="3">
                  <c:v>1.8</c:v>
                </c:pt>
                <c:pt idx="4">
                  <c:v>1.9</c:v>
                </c:pt>
                <c:pt idx="5">
                  <c:v>1.7</c:v>
                </c:pt>
                <c:pt idx="6">
                  <c:v>1.8</c:v>
                </c:pt>
                <c:pt idx="7">
                  <c:v>2.1</c:v>
                </c:pt>
                <c:pt idx="8">
                  <c:v>2.4</c:v>
                </c:pt>
                <c:pt idx="9">
                  <c:v>1.7</c:v>
                </c:pt>
                <c:pt idx="10">
                  <c:v>1.3</c:v>
                </c:pt>
                <c:pt idx="11">
                  <c:v>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953280"/>
        <c:axId val="117955584"/>
      </c:scatterChart>
      <c:valAx>
        <c:axId val="117953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955584"/>
        <c:crosses val="autoZero"/>
        <c:crossBetween val="midCat"/>
      </c:valAx>
      <c:valAx>
        <c:axId val="117955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9532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'LVI  EVI  KVI NVI UNK'!$A$1:$A$8</c:f>
              <c:numCache>
                <c:formatCode>General</c:formatCode>
                <c:ptCount val="8"/>
                <c:pt idx="0">
                  <c:v>335</c:v>
                </c:pt>
                <c:pt idx="1">
                  <c:v>336</c:v>
                </c:pt>
                <c:pt idx="2">
                  <c:v>337</c:v>
                </c:pt>
                <c:pt idx="3">
                  <c:v>338</c:v>
                </c:pt>
                <c:pt idx="4">
                  <c:v>339</c:v>
                </c:pt>
                <c:pt idx="5">
                  <c:v>340</c:v>
                </c:pt>
                <c:pt idx="6">
                  <c:v>341</c:v>
                </c:pt>
                <c:pt idx="7">
                  <c:v>342</c:v>
                </c:pt>
              </c:numCache>
            </c:numRef>
          </c:xVal>
          <c:yVal>
            <c:numRef>
              <c:f>'LVI  EVI  KVI NVI UNK'!$E$1:$E$8</c:f>
              <c:numCache>
                <c:formatCode>General</c:formatCode>
                <c:ptCount val="8"/>
                <c:pt idx="0">
                  <c:v>0.5</c:v>
                </c:pt>
                <c:pt idx="1">
                  <c:v>0.6</c:v>
                </c:pt>
                <c:pt idx="2">
                  <c:v>0.8</c:v>
                </c:pt>
                <c:pt idx="3">
                  <c:v>0.6</c:v>
                </c:pt>
                <c:pt idx="4">
                  <c:v>0.7</c:v>
                </c:pt>
                <c:pt idx="5">
                  <c:v>0.7</c:v>
                </c:pt>
                <c:pt idx="6">
                  <c:v>0.8</c:v>
                </c:pt>
                <c:pt idx="7">
                  <c:v>1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'LVI  EVI  KVI NVI UNK'!$A$18:$A$49</c:f>
              <c:numCache>
                <c:formatCode>General</c:formatCode>
                <c:ptCount val="32"/>
                <c:pt idx="0">
                  <c:v>352</c:v>
                </c:pt>
                <c:pt idx="1">
                  <c:v>353</c:v>
                </c:pt>
                <c:pt idx="2">
                  <c:v>354</c:v>
                </c:pt>
                <c:pt idx="3">
                  <c:v>355</c:v>
                </c:pt>
                <c:pt idx="4">
                  <c:v>356</c:v>
                </c:pt>
                <c:pt idx="5">
                  <c:v>357</c:v>
                </c:pt>
                <c:pt idx="6">
                  <c:v>358</c:v>
                </c:pt>
                <c:pt idx="7">
                  <c:v>359</c:v>
                </c:pt>
                <c:pt idx="8">
                  <c:v>360</c:v>
                </c:pt>
                <c:pt idx="9">
                  <c:v>361</c:v>
                </c:pt>
                <c:pt idx="10">
                  <c:v>362</c:v>
                </c:pt>
                <c:pt idx="11">
                  <c:v>363</c:v>
                </c:pt>
                <c:pt idx="12">
                  <c:v>364</c:v>
                </c:pt>
                <c:pt idx="13">
                  <c:v>365</c:v>
                </c:pt>
                <c:pt idx="14">
                  <c:v>366</c:v>
                </c:pt>
                <c:pt idx="15">
                  <c:v>367</c:v>
                </c:pt>
                <c:pt idx="16">
                  <c:v>368</c:v>
                </c:pt>
                <c:pt idx="17">
                  <c:v>369</c:v>
                </c:pt>
                <c:pt idx="18">
                  <c:v>370</c:v>
                </c:pt>
                <c:pt idx="19">
                  <c:v>371</c:v>
                </c:pt>
                <c:pt idx="20">
                  <c:v>372</c:v>
                </c:pt>
                <c:pt idx="21">
                  <c:v>373</c:v>
                </c:pt>
                <c:pt idx="22">
                  <c:v>374</c:v>
                </c:pt>
                <c:pt idx="23">
                  <c:v>375</c:v>
                </c:pt>
                <c:pt idx="24">
                  <c:v>376</c:v>
                </c:pt>
                <c:pt idx="25">
                  <c:v>377</c:v>
                </c:pt>
                <c:pt idx="26">
                  <c:v>378</c:v>
                </c:pt>
                <c:pt idx="27">
                  <c:v>379</c:v>
                </c:pt>
                <c:pt idx="28">
                  <c:v>380</c:v>
                </c:pt>
                <c:pt idx="29">
                  <c:v>381</c:v>
                </c:pt>
                <c:pt idx="30">
                  <c:v>382</c:v>
                </c:pt>
                <c:pt idx="31">
                  <c:v>383</c:v>
                </c:pt>
              </c:numCache>
            </c:numRef>
          </c:xVal>
          <c:yVal>
            <c:numRef>
              <c:f>'LVI  EVI  KVI NVI UNK'!$E$18:$E$49</c:f>
              <c:numCache>
                <c:formatCode>General</c:formatCode>
                <c:ptCount val="32"/>
                <c:pt idx="0">
                  <c:v>0.8</c:v>
                </c:pt>
                <c:pt idx="1">
                  <c:v>1</c:v>
                </c:pt>
                <c:pt idx="2">
                  <c:v>1.2</c:v>
                </c:pt>
                <c:pt idx="3">
                  <c:v>1</c:v>
                </c:pt>
                <c:pt idx="4">
                  <c:v>0.7</c:v>
                </c:pt>
                <c:pt idx="5">
                  <c:v>1.1000000000000001</c:v>
                </c:pt>
                <c:pt idx="6">
                  <c:v>1</c:v>
                </c:pt>
                <c:pt idx="7">
                  <c:v>0.9</c:v>
                </c:pt>
                <c:pt idx="8">
                  <c:v>1.2</c:v>
                </c:pt>
                <c:pt idx="9">
                  <c:v>1</c:v>
                </c:pt>
                <c:pt idx="10">
                  <c:v>0.9</c:v>
                </c:pt>
                <c:pt idx="11">
                  <c:v>0.7</c:v>
                </c:pt>
                <c:pt idx="12">
                  <c:v>0.9</c:v>
                </c:pt>
                <c:pt idx="13">
                  <c:v>0.9</c:v>
                </c:pt>
                <c:pt idx="14">
                  <c:v>1.1000000000000001</c:v>
                </c:pt>
                <c:pt idx="15">
                  <c:v>1.3</c:v>
                </c:pt>
                <c:pt idx="16">
                  <c:v>0.9</c:v>
                </c:pt>
                <c:pt idx="17">
                  <c:v>1.3</c:v>
                </c:pt>
                <c:pt idx="18">
                  <c:v>1</c:v>
                </c:pt>
                <c:pt idx="23">
                  <c:v>1</c:v>
                </c:pt>
                <c:pt idx="24">
                  <c:v>1.2</c:v>
                </c:pt>
                <c:pt idx="25">
                  <c:v>1.3</c:v>
                </c:pt>
                <c:pt idx="26">
                  <c:v>1.3</c:v>
                </c:pt>
                <c:pt idx="27">
                  <c:v>1.4</c:v>
                </c:pt>
                <c:pt idx="28">
                  <c:v>1.4</c:v>
                </c:pt>
                <c:pt idx="29">
                  <c:v>1.8</c:v>
                </c:pt>
                <c:pt idx="30">
                  <c:v>1.3</c:v>
                </c:pt>
                <c:pt idx="31">
                  <c:v>1.6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'LVI  EVI  KVI NVI UNK'!$A$51:$A$71</c:f>
              <c:numCache>
                <c:formatCode>General</c:formatCode>
                <c:ptCount val="21"/>
                <c:pt idx="0">
                  <c:v>358</c:v>
                </c:pt>
                <c:pt idx="1">
                  <c:v>359</c:v>
                </c:pt>
                <c:pt idx="2">
                  <c:v>360</c:v>
                </c:pt>
                <c:pt idx="3">
                  <c:v>361</c:v>
                </c:pt>
                <c:pt idx="4">
                  <c:v>362</c:v>
                </c:pt>
                <c:pt idx="5">
                  <c:v>363</c:v>
                </c:pt>
                <c:pt idx="6">
                  <c:v>364</c:v>
                </c:pt>
                <c:pt idx="7">
                  <c:v>365</c:v>
                </c:pt>
                <c:pt idx="8">
                  <c:v>366</c:v>
                </c:pt>
                <c:pt idx="9">
                  <c:v>367</c:v>
                </c:pt>
                <c:pt idx="10">
                  <c:v>368</c:v>
                </c:pt>
                <c:pt idx="11">
                  <c:v>369</c:v>
                </c:pt>
                <c:pt idx="12">
                  <c:v>370</c:v>
                </c:pt>
                <c:pt idx="13">
                  <c:v>371</c:v>
                </c:pt>
                <c:pt idx="14">
                  <c:v>372</c:v>
                </c:pt>
                <c:pt idx="15">
                  <c:v>373</c:v>
                </c:pt>
                <c:pt idx="16">
                  <c:v>374</c:v>
                </c:pt>
                <c:pt idx="17">
                  <c:v>375</c:v>
                </c:pt>
                <c:pt idx="18">
                  <c:v>376</c:v>
                </c:pt>
                <c:pt idx="19">
                  <c:v>377</c:v>
                </c:pt>
                <c:pt idx="20">
                  <c:v>378</c:v>
                </c:pt>
              </c:numCache>
            </c:numRef>
          </c:xVal>
          <c:yVal>
            <c:numRef>
              <c:f>'LVI  EVI  KVI NVI UNK'!$E$51:$E$71</c:f>
              <c:numCache>
                <c:formatCode>General</c:formatCode>
                <c:ptCount val="21"/>
                <c:pt idx="0">
                  <c:v>1.2</c:v>
                </c:pt>
                <c:pt idx="1">
                  <c:v>1.4</c:v>
                </c:pt>
                <c:pt idx="2">
                  <c:v>1.1000000000000001</c:v>
                </c:pt>
                <c:pt idx="3">
                  <c:v>0.9</c:v>
                </c:pt>
                <c:pt idx="4">
                  <c:v>1.2</c:v>
                </c:pt>
                <c:pt idx="5">
                  <c:v>1</c:v>
                </c:pt>
                <c:pt idx="6">
                  <c:v>0.8</c:v>
                </c:pt>
                <c:pt idx="7">
                  <c:v>0.9</c:v>
                </c:pt>
                <c:pt idx="8">
                  <c:v>1.3</c:v>
                </c:pt>
                <c:pt idx="9">
                  <c:v>0.9</c:v>
                </c:pt>
                <c:pt idx="10">
                  <c:v>0.8</c:v>
                </c:pt>
                <c:pt idx="11">
                  <c:v>1.1000000000000001</c:v>
                </c:pt>
                <c:pt idx="12">
                  <c:v>1</c:v>
                </c:pt>
                <c:pt idx="13">
                  <c:v>1.2</c:v>
                </c:pt>
                <c:pt idx="14">
                  <c:v>1</c:v>
                </c:pt>
                <c:pt idx="15">
                  <c:v>1.4</c:v>
                </c:pt>
                <c:pt idx="16">
                  <c:v>0.9</c:v>
                </c:pt>
                <c:pt idx="17">
                  <c:v>1.1000000000000001</c:v>
                </c:pt>
                <c:pt idx="18">
                  <c:v>1.4</c:v>
                </c:pt>
                <c:pt idx="19">
                  <c:v>1.2</c:v>
                </c:pt>
                <c:pt idx="20">
                  <c:v>0.9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'LVI  EVI  KVI NVI UNK'!$A$73:$A$81</c:f>
              <c:numCache>
                <c:formatCode>General</c:formatCode>
                <c:ptCount val="9"/>
                <c:pt idx="0">
                  <c:v>353</c:v>
                </c:pt>
                <c:pt idx="1">
                  <c:v>354</c:v>
                </c:pt>
                <c:pt idx="2">
                  <c:v>355</c:v>
                </c:pt>
                <c:pt idx="3">
                  <c:v>356</c:v>
                </c:pt>
                <c:pt idx="4">
                  <c:v>357</c:v>
                </c:pt>
                <c:pt idx="5">
                  <c:v>358</c:v>
                </c:pt>
                <c:pt idx="6">
                  <c:v>359</c:v>
                </c:pt>
                <c:pt idx="7">
                  <c:v>360</c:v>
                </c:pt>
                <c:pt idx="8">
                  <c:v>361</c:v>
                </c:pt>
              </c:numCache>
            </c:numRef>
          </c:xVal>
          <c:yVal>
            <c:numRef>
              <c:f>'LVI  EVI  KVI NVI UNK'!$E$73:$E$81</c:f>
              <c:numCache>
                <c:formatCode>General</c:formatCode>
                <c:ptCount val="9"/>
                <c:pt idx="0">
                  <c:v>0.7</c:v>
                </c:pt>
                <c:pt idx="1">
                  <c:v>0.7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0.6</c:v>
                </c:pt>
                <c:pt idx="7">
                  <c:v>0.5</c:v>
                </c:pt>
                <c:pt idx="8">
                  <c:v>0.5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'LVI  EVI  KVI NVI UNK'!$B$83:$B$87</c:f>
              <c:numCache>
                <c:formatCode>General</c:formatCode>
                <c:ptCount val="5"/>
                <c:pt idx="0">
                  <c:v>380</c:v>
                </c:pt>
                <c:pt idx="1">
                  <c:v>354</c:v>
                </c:pt>
                <c:pt idx="2">
                  <c:v>356</c:v>
                </c:pt>
                <c:pt idx="3">
                  <c:v>354</c:v>
                </c:pt>
                <c:pt idx="4">
                  <c:v>339</c:v>
                </c:pt>
              </c:numCache>
            </c:numRef>
          </c:xVal>
          <c:yVal>
            <c:numRef>
              <c:f>'LVI  EVI  KVI NVI UNK'!$F$83:$F$87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028928"/>
        <c:axId val="118121600"/>
      </c:scatterChart>
      <c:valAx>
        <c:axId val="11802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de-DE" sz="9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en-US" sz="9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Solar Longitude [°]</a:t>
                </a:r>
                <a:endParaRPr lang="de-DE" sz="900" b="1" i="0" u="none" strike="noStrike" kern="1200" baseline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121600"/>
        <c:crosses val="autoZero"/>
        <c:crossBetween val="midCat"/>
      </c:valAx>
      <c:valAx>
        <c:axId val="118121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900">
                    <a:latin typeface="Times New Roman" pitchFamily="18" charset="0"/>
                    <a:cs typeface="Times New Roman" pitchFamily="18" charset="0"/>
                  </a:rPr>
                  <a:t>Relative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02892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elete val="1"/>
          </c:dLbls>
          <c:trendline>
            <c:trendlineType val="linear"/>
            <c:dispRSqr val="0"/>
            <c:dispEq val="0"/>
          </c:trendline>
          <c:xVal>
            <c:numRef>
              <c:f>'LVI  EVI  KVI NVI UNK'!$A$1:$A$8</c:f>
              <c:numCache>
                <c:formatCode>General</c:formatCode>
                <c:ptCount val="8"/>
                <c:pt idx="0">
                  <c:v>335</c:v>
                </c:pt>
                <c:pt idx="1">
                  <c:v>336</c:v>
                </c:pt>
                <c:pt idx="2">
                  <c:v>337</c:v>
                </c:pt>
                <c:pt idx="3">
                  <c:v>338</c:v>
                </c:pt>
                <c:pt idx="4">
                  <c:v>339</c:v>
                </c:pt>
                <c:pt idx="5">
                  <c:v>340</c:v>
                </c:pt>
                <c:pt idx="6">
                  <c:v>341</c:v>
                </c:pt>
                <c:pt idx="7">
                  <c:v>342</c:v>
                </c:pt>
              </c:numCache>
            </c:numRef>
          </c:xVal>
          <c:yVal>
            <c:numRef>
              <c:f>'LVI  EVI  KVI NVI UNK'!$D$1:$D$8</c:f>
              <c:numCache>
                <c:formatCode>General</c:formatCode>
                <c:ptCount val="8"/>
                <c:pt idx="0">
                  <c:v>45</c:v>
                </c:pt>
                <c:pt idx="1">
                  <c:v>47</c:v>
                </c:pt>
                <c:pt idx="2">
                  <c:v>44</c:v>
                </c:pt>
                <c:pt idx="3">
                  <c:v>46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46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elete val="1"/>
          </c:dLbls>
          <c:trendline>
            <c:trendlineType val="linear"/>
            <c:dispRSqr val="0"/>
            <c:dispEq val="0"/>
          </c:trendline>
          <c:xVal>
            <c:numRef>
              <c:f>'LVI  EVI  KVI NVI UNK'!$A$18:$A$49</c:f>
              <c:numCache>
                <c:formatCode>General</c:formatCode>
                <c:ptCount val="32"/>
                <c:pt idx="0">
                  <c:v>352</c:v>
                </c:pt>
                <c:pt idx="1">
                  <c:v>353</c:v>
                </c:pt>
                <c:pt idx="2">
                  <c:v>354</c:v>
                </c:pt>
                <c:pt idx="3">
                  <c:v>355</c:v>
                </c:pt>
                <c:pt idx="4">
                  <c:v>356</c:v>
                </c:pt>
                <c:pt idx="5">
                  <c:v>357</c:v>
                </c:pt>
                <c:pt idx="6">
                  <c:v>358</c:v>
                </c:pt>
                <c:pt idx="7">
                  <c:v>359</c:v>
                </c:pt>
                <c:pt idx="8">
                  <c:v>360</c:v>
                </c:pt>
                <c:pt idx="9">
                  <c:v>361</c:v>
                </c:pt>
                <c:pt idx="10">
                  <c:v>362</c:v>
                </c:pt>
                <c:pt idx="11">
                  <c:v>363</c:v>
                </c:pt>
                <c:pt idx="12">
                  <c:v>364</c:v>
                </c:pt>
                <c:pt idx="13">
                  <c:v>365</c:v>
                </c:pt>
                <c:pt idx="14">
                  <c:v>366</c:v>
                </c:pt>
                <c:pt idx="15">
                  <c:v>367</c:v>
                </c:pt>
                <c:pt idx="16">
                  <c:v>368</c:v>
                </c:pt>
                <c:pt idx="17">
                  <c:v>369</c:v>
                </c:pt>
                <c:pt idx="18">
                  <c:v>370</c:v>
                </c:pt>
                <c:pt idx="19">
                  <c:v>371</c:v>
                </c:pt>
                <c:pt idx="20">
                  <c:v>372</c:v>
                </c:pt>
                <c:pt idx="21">
                  <c:v>373</c:v>
                </c:pt>
                <c:pt idx="22">
                  <c:v>374</c:v>
                </c:pt>
                <c:pt idx="23">
                  <c:v>375</c:v>
                </c:pt>
                <c:pt idx="24">
                  <c:v>376</c:v>
                </c:pt>
                <c:pt idx="25">
                  <c:v>377</c:v>
                </c:pt>
                <c:pt idx="26">
                  <c:v>378</c:v>
                </c:pt>
                <c:pt idx="27">
                  <c:v>379</c:v>
                </c:pt>
                <c:pt idx="28">
                  <c:v>380</c:v>
                </c:pt>
                <c:pt idx="29">
                  <c:v>381</c:v>
                </c:pt>
                <c:pt idx="30">
                  <c:v>382</c:v>
                </c:pt>
                <c:pt idx="31">
                  <c:v>383</c:v>
                </c:pt>
              </c:numCache>
            </c:numRef>
          </c:xVal>
          <c:yVal>
            <c:numRef>
              <c:f>'LVI  EVI  KVI NVI UNK'!$D$18:$D$49</c:f>
              <c:numCache>
                <c:formatCode>General</c:formatCode>
                <c:ptCount val="32"/>
                <c:pt idx="0">
                  <c:v>28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30</c:v>
                </c:pt>
                <c:pt idx="5">
                  <c:v>31</c:v>
                </c:pt>
                <c:pt idx="6">
                  <c:v>29</c:v>
                </c:pt>
                <c:pt idx="7">
                  <c:v>26</c:v>
                </c:pt>
                <c:pt idx="8">
                  <c:v>30</c:v>
                </c:pt>
                <c:pt idx="9">
                  <c:v>30</c:v>
                </c:pt>
                <c:pt idx="10">
                  <c:v>28</c:v>
                </c:pt>
                <c:pt idx="11">
                  <c:v>28</c:v>
                </c:pt>
                <c:pt idx="12">
                  <c:v>30</c:v>
                </c:pt>
                <c:pt idx="13">
                  <c:v>24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29</c:v>
                </c:pt>
                <c:pt idx="18">
                  <c:v>26</c:v>
                </c:pt>
                <c:pt idx="19">
                  <c:v>35</c:v>
                </c:pt>
                <c:pt idx="20">
                  <c:v>28</c:v>
                </c:pt>
                <c:pt idx="21">
                  <c:v>25</c:v>
                </c:pt>
                <c:pt idx="22">
                  <c:v>31</c:v>
                </c:pt>
                <c:pt idx="23">
                  <c:v>29</c:v>
                </c:pt>
                <c:pt idx="24">
                  <c:v>29</c:v>
                </c:pt>
                <c:pt idx="25">
                  <c:v>32</c:v>
                </c:pt>
                <c:pt idx="26">
                  <c:v>31</c:v>
                </c:pt>
                <c:pt idx="27">
                  <c:v>29</c:v>
                </c:pt>
                <c:pt idx="28">
                  <c:v>31</c:v>
                </c:pt>
                <c:pt idx="29">
                  <c:v>30</c:v>
                </c:pt>
                <c:pt idx="30">
                  <c:v>28</c:v>
                </c:pt>
                <c:pt idx="31">
                  <c:v>27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elete val="1"/>
          </c:dLbls>
          <c:trendline>
            <c:trendlineType val="linear"/>
            <c:dispRSqr val="0"/>
            <c:dispEq val="0"/>
          </c:trendline>
          <c:xVal>
            <c:numRef>
              <c:f>'LVI  EVI  KVI NVI UNK'!$A$51:$A$71</c:f>
              <c:numCache>
                <c:formatCode>General</c:formatCode>
                <c:ptCount val="21"/>
                <c:pt idx="0">
                  <c:v>358</c:v>
                </c:pt>
                <c:pt idx="1">
                  <c:v>359</c:v>
                </c:pt>
                <c:pt idx="2">
                  <c:v>360</c:v>
                </c:pt>
                <c:pt idx="3">
                  <c:v>361</c:v>
                </c:pt>
                <c:pt idx="4">
                  <c:v>362</c:v>
                </c:pt>
                <c:pt idx="5">
                  <c:v>363</c:v>
                </c:pt>
                <c:pt idx="6">
                  <c:v>364</c:v>
                </c:pt>
                <c:pt idx="7">
                  <c:v>365</c:v>
                </c:pt>
                <c:pt idx="8">
                  <c:v>366</c:v>
                </c:pt>
                <c:pt idx="9">
                  <c:v>367</c:v>
                </c:pt>
                <c:pt idx="10">
                  <c:v>368</c:v>
                </c:pt>
                <c:pt idx="11">
                  <c:v>369</c:v>
                </c:pt>
                <c:pt idx="12">
                  <c:v>370</c:v>
                </c:pt>
                <c:pt idx="13">
                  <c:v>371</c:v>
                </c:pt>
                <c:pt idx="14">
                  <c:v>372</c:v>
                </c:pt>
                <c:pt idx="15">
                  <c:v>373</c:v>
                </c:pt>
                <c:pt idx="16">
                  <c:v>374</c:v>
                </c:pt>
                <c:pt idx="17">
                  <c:v>375</c:v>
                </c:pt>
                <c:pt idx="18">
                  <c:v>376</c:v>
                </c:pt>
                <c:pt idx="19">
                  <c:v>377</c:v>
                </c:pt>
                <c:pt idx="20">
                  <c:v>378</c:v>
                </c:pt>
              </c:numCache>
            </c:numRef>
          </c:xVal>
          <c:yVal>
            <c:numRef>
              <c:f>'LVI  EVI  KVI NVI UNK'!$D$51:$D$71</c:f>
              <c:numCache>
                <c:formatCode>General</c:formatCode>
                <c:ptCount val="21"/>
                <c:pt idx="0">
                  <c:v>37</c:v>
                </c:pt>
                <c:pt idx="1">
                  <c:v>38</c:v>
                </c:pt>
                <c:pt idx="2">
                  <c:v>38</c:v>
                </c:pt>
                <c:pt idx="3">
                  <c:v>35</c:v>
                </c:pt>
                <c:pt idx="4">
                  <c:v>37</c:v>
                </c:pt>
                <c:pt idx="5">
                  <c:v>43</c:v>
                </c:pt>
                <c:pt idx="6">
                  <c:v>41</c:v>
                </c:pt>
                <c:pt idx="7">
                  <c:v>40</c:v>
                </c:pt>
                <c:pt idx="8">
                  <c:v>35</c:v>
                </c:pt>
                <c:pt idx="9">
                  <c:v>39</c:v>
                </c:pt>
                <c:pt idx="10">
                  <c:v>34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40</c:v>
                </c:pt>
                <c:pt idx="15">
                  <c:v>38</c:v>
                </c:pt>
                <c:pt idx="16">
                  <c:v>32</c:v>
                </c:pt>
                <c:pt idx="17">
                  <c:v>35</c:v>
                </c:pt>
                <c:pt idx="18">
                  <c:v>33</c:v>
                </c:pt>
                <c:pt idx="19">
                  <c:v>39</c:v>
                </c:pt>
                <c:pt idx="20">
                  <c:v>39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delete val="1"/>
          </c:dLbls>
          <c:trendline>
            <c:trendlineType val="linear"/>
            <c:dispRSqr val="0"/>
            <c:dispEq val="0"/>
          </c:trendline>
          <c:xVal>
            <c:numRef>
              <c:f>'LVI  EVI  KVI NVI UNK'!$A$73:$A$81</c:f>
              <c:numCache>
                <c:formatCode>General</c:formatCode>
                <c:ptCount val="9"/>
                <c:pt idx="0">
                  <c:v>353</c:v>
                </c:pt>
                <c:pt idx="1">
                  <c:v>354</c:v>
                </c:pt>
                <c:pt idx="2">
                  <c:v>355</c:v>
                </c:pt>
                <c:pt idx="3">
                  <c:v>356</c:v>
                </c:pt>
                <c:pt idx="4">
                  <c:v>357</c:v>
                </c:pt>
                <c:pt idx="5">
                  <c:v>358</c:v>
                </c:pt>
                <c:pt idx="6">
                  <c:v>359</c:v>
                </c:pt>
                <c:pt idx="7">
                  <c:v>360</c:v>
                </c:pt>
                <c:pt idx="8">
                  <c:v>361</c:v>
                </c:pt>
              </c:numCache>
            </c:numRef>
          </c:xVal>
          <c:yVal>
            <c:numRef>
              <c:f>'LVI  EVI  KVI NVI UNK'!$D$73:$D$81</c:f>
              <c:numCache>
                <c:formatCode>General</c:formatCode>
                <c:ptCount val="9"/>
                <c:pt idx="0">
                  <c:v>26</c:v>
                </c:pt>
                <c:pt idx="1">
                  <c:v>26</c:v>
                </c:pt>
                <c:pt idx="2">
                  <c:v>24</c:v>
                </c:pt>
                <c:pt idx="3">
                  <c:v>21</c:v>
                </c:pt>
                <c:pt idx="4">
                  <c:v>21</c:v>
                </c:pt>
                <c:pt idx="5">
                  <c:v>22</c:v>
                </c:pt>
                <c:pt idx="6">
                  <c:v>20</c:v>
                </c:pt>
                <c:pt idx="7">
                  <c:v>20</c:v>
                </c:pt>
                <c:pt idx="8">
                  <c:v>19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'LVI  EVI  KVI NVI UNK'!$A$83:$A$87</c:f>
              <c:strCache>
                <c:ptCount val="1"/>
                <c:pt idx="0">
                  <c:v>LVI EVI KVI NVI UNK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dLbls>
            <c:delete val="1"/>
          </c:dLbls>
          <c:xVal>
            <c:numRef>
              <c:f>'LVI  EVI  KVI NVI UNK'!$B$83:$B$87</c:f>
              <c:numCache>
                <c:formatCode>General</c:formatCode>
                <c:ptCount val="5"/>
                <c:pt idx="0">
                  <c:v>380</c:v>
                </c:pt>
                <c:pt idx="1">
                  <c:v>354</c:v>
                </c:pt>
                <c:pt idx="2">
                  <c:v>356</c:v>
                </c:pt>
                <c:pt idx="3">
                  <c:v>354</c:v>
                </c:pt>
                <c:pt idx="4">
                  <c:v>339</c:v>
                </c:pt>
              </c:numCache>
            </c:numRef>
          </c:xVal>
          <c:yVal>
            <c:numRef>
              <c:f>'LVI  EVI  KVI NVI UNK'!$E$83:$E$87</c:f>
              <c:numCache>
                <c:formatCode>General</c:formatCode>
                <c:ptCount val="5"/>
                <c:pt idx="0">
                  <c:v>29</c:v>
                </c:pt>
                <c:pt idx="1">
                  <c:v>31.3</c:v>
                </c:pt>
                <c:pt idx="2">
                  <c:v>39</c:v>
                </c:pt>
                <c:pt idx="3">
                  <c:v>25.6</c:v>
                </c:pt>
                <c:pt idx="4">
                  <c:v>45</c:v>
                </c:pt>
              </c:numCache>
            </c:numRef>
          </c:y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71656192"/>
        <c:axId val="71658496"/>
      </c:scatterChart>
      <c:valAx>
        <c:axId val="7165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658496"/>
        <c:crosses val="autoZero"/>
        <c:crossBetween val="midCat"/>
      </c:valAx>
      <c:valAx>
        <c:axId val="71658496"/>
        <c:scaling>
          <c:orientation val="minMax"/>
          <c:max val="50"/>
          <c:min val="1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656192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FFFF99"/>
          </a:solidFill>
        </a:defRPr>
      </a:pPr>
      <a:endParaRPr lang="de-DE"/>
    </a:p>
  </c:txPr>
  <c:externalData r:id="rId2">
    <c:autoUpdate val="0"/>
  </c:externalData>
  <c:userShapes r:id="rId3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'LVI  EVI  KVI NVI UNK'!$A$1:$A$8</c:f>
              <c:numCache>
                <c:formatCode>General</c:formatCode>
                <c:ptCount val="8"/>
                <c:pt idx="0">
                  <c:v>335</c:v>
                </c:pt>
                <c:pt idx="1">
                  <c:v>336</c:v>
                </c:pt>
                <c:pt idx="2">
                  <c:v>337</c:v>
                </c:pt>
                <c:pt idx="3">
                  <c:v>338</c:v>
                </c:pt>
                <c:pt idx="4">
                  <c:v>339</c:v>
                </c:pt>
                <c:pt idx="5">
                  <c:v>340</c:v>
                </c:pt>
                <c:pt idx="6">
                  <c:v>341</c:v>
                </c:pt>
                <c:pt idx="7">
                  <c:v>342</c:v>
                </c:pt>
              </c:numCache>
            </c:numRef>
          </c:xVal>
          <c:yVal>
            <c:numRef>
              <c:f>'LVI  EVI  KVI NVI UNK'!$C$1:$C$8</c:f>
              <c:numCache>
                <c:formatCode>General</c:formatCode>
                <c:ptCount val="8"/>
                <c:pt idx="0">
                  <c:v>-3</c:v>
                </c:pt>
                <c:pt idx="1">
                  <c:v>-1</c:v>
                </c:pt>
                <c:pt idx="2">
                  <c:v>3</c:v>
                </c:pt>
                <c:pt idx="3">
                  <c:v>3.5</c:v>
                </c:pt>
                <c:pt idx="4">
                  <c:v>0</c:v>
                </c:pt>
                <c:pt idx="5">
                  <c:v>1.5</c:v>
                </c:pt>
                <c:pt idx="6">
                  <c:v>1</c:v>
                </c:pt>
                <c:pt idx="7">
                  <c:v>-2.5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'LVI  EVI  KVI NVI UNK'!$A$18:$A$49</c:f>
              <c:numCache>
                <c:formatCode>General</c:formatCode>
                <c:ptCount val="32"/>
                <c:pt idx="0">
                  <c:v>352</c:v>
                </c:pt>
                <c:pt idx="1">
                  <c:v>353</c:v>
                </c:pt>
                <c:pt idx="2">
                  <c:v>354</c:v>
                </c:pt>
                <c:pt idx="3">
                  <c:v>355</c:v>
                </c:pt>
                <c:pt idx="4">
                  <c:v>356</c:v>
                </c:pt>
                <c:pt idx="5">
                  <c:v>357</c:v>
                </c:pt>
                <c:pt idx="6">
                  <c:v>358</c:v>
                </c:pt>
                <c:pt idx="7">
                  <c:v>359</c:v>
                </c:pt>
                <c:pt idx="8">
                  <c:v>360</c:v>
                </c:pt>
                <c:pt idx="9">
                  <c:v>361</c:v>
                </c:pt>
                <c:pt idx="10">
                  <c:v>362</c:v>
                </c:pt>
                <c:pt idx="11">
                  <c:v>363</c:v>
                </c:pt>
                <c:pt idx="12">
                  <c:v>364</c:v>
                </c:pt>
                <c:pt idx="13">
                  <c:v>365</c:v>
                </c:pt>
                <c:pt idx="14">
                  <c:v>366</c:v>
                </c:pt>
                <c:pt idx="15">
                  <c:v>367</c:v>
                </c:pt>
                <c:pt idx="16">
                  <c:v>368</c:v>
                </c:pt>
                <c:pt idx="17">
                  <c:v>369</c:v>
                </c:pt>
                <c:pt idx="18">
                  <c:v>370</c:v>
                </c:pt>
                <c:pt idx="19">
                  <c:v>371</c:v>
                </c:pt>
                <c:pt idx="20">
                  <c:v>372</c:v>
                </c:pt>
                <c:pt idx="21">
                  <c:v>373</c:v>
                </c:pt>
                <c:pt idx="22">
                  <c:v>374</c:v>
                </c:pt>
                <c:pt idx="23">
                  <c:v>375</c:v>
                </c:pt>
                <c:pt idx="24">
                  <c:v>376</c:v>
                </c:pt>
                <c:pt idx="25">
                  <c:v>377</c:v>
                </c:pt>
                <c:pt idx="26">
                  <c:v>378</c:v>
                </c:pt>
                <c:pt idx="27">
                  <c:v>379</c:v>
                </c:pt>
                <c:pt idx="28">
                  <c:v>380</c:v>
                </c:pt>
                <c:pt idx="29">
                  <c:v>381</c:v>
                </c:pt>
                <c:pt idx="30">
                  <c:v>382</c:v>
                </c:pt>
                <c:pt idx="31">
                  <c:v>383</c:v>
                </c:pt>
              </c:numCache>
            </c:numRef>
          </c:xVal>
          <c:yVal>
            <c:numRef>
              <c:f>'LVI  EVI  KVI NVI UNK'!$C$18:$C$49</c:f>
              <c:numCache>
                <c:formatCode>General</c:formatCode>
                <c:ptCount val="32"/>
                <c:pt idx="0">
                  <c:v>3.5</c:v>
                </c:pt>
                <c:pt idx="1">
                  <c:v>3.5</c:v>
                </c:pt>
                <c:pt idx="2">
                  <c:v>4.5</c:v>
                </c:pt>
                <c:pt idx="3">
                  <c:v>4.5</c:v>
                </c:pt>
                <c:pt idx="4">
                  <c:v>-0.5</c:v>
                </c:pt>
                <c:pt idx="5">
                  <c:v>4</c:v>
                </c:pt>
                <c:pt idx="6">
                  <c:v>4</c:v>
                </c:pt>
                <c:pt idx="7">
                  <c:v>1.5</c:v>
                </c:pt>
                <c:pt idx="8">
                  <c:v>2</c:v>
                </c:pt>
                <c:pt idx="9">
                  <c:v>2</c:v>
                </c:pt>
                <c:pt idx="10">
                  <c:v>1.5</c:v>
                </c:pt>
                <c:pt idx="11">
                  <c:v>3</c:v>
                </c:pt>
                <c:pt idx="12">
                  <c:v>-0.5</c:v>
                </c:pt>
                <c:pt idx="13">
                  <c:v>-1</c:v>
                </c:pt>
                <c:pt idx="14">
                  <c:v>-4</c:v>
                </c:pt>
                <c:pt idx="15">
                  <c:v>-6.5</c:v>
                </c:pt>
                <c:pt idx="16">
                  <c:v>-6.5</c:v>
                </c:pt>
                <c:pt idx="17">
                  <c:v>-10</c:v>
                </c:pt>
                <c:pt idx="18">
                  <c:v>-11.5</c:v>
                </c:pt>
                <c:pt idx="19">
                  <c:v>-12</c:v>
                </c:pt>
                <c:pt idx="20">
                  <c:v>-9.5</c:v>
                </c:pt>
                <c:pt idx="21">
                  <c:v>-6.5</c:v>
                </c:pt>
                <c:pt idx="22">
                  <c:v>-14</c:v>
                </c:pt>
                <c:pt idx="23">
                  <c:v>-10</c:v>
                </c:pt>
                <c:pt idx="24">
                  <c:v>-11.5</c:v>
                </c:pt>
                <c:pt idx="25">
                  <c:v>-12.5</c:v>
                </c:pt>
                <c:pt idx="26">
                  <c:v>-12.5</c:v>
                </c:pt>
                <c:pt idx="27">
                  <c:v>-8.5</c:v>
                </c:pt>
                <c:pt idx="28">
                  <c:v>-13</c:v>
                </c:pt>
                <c:pt idx="29">
                  <c:v>-16.5</c:v>
                </c:pt>
                <c:pt idx="30">
                  <c:v>-13</c:v>
                </c:pt>
                <c:pt idx="31">
                  <c:v>-17.5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'LVI  EVI  KVI NVI UNK'!$A$51:$A$71</c:f>
              <c:numCache>
                <c:formatCode>General</c:formatCode>
                <c:ptCount val="21"/>
                <c:pt idx="0">
                  <c:v>358</c:v>
                </c:pt>
                <c:pt idx="1">
                  <c:v>359</c:v>
                </c:pt>
                <c:pt idx="2">
                  <c:v>360</c:v>
                </c:pt>
                <c:pt idx="3">
                  <c:v>361</c:v>
                </c:pt>
                <c:pt idx="4">
                  <c:v>362</c:v>
                </c:pt>
                <c:pt idx="5">
                  <c:v>363</c:v>
                </c:pt>
                <c:pt idx="6">
                  <c:v>364</c:v>
                </c:pt>
                <c:pt idx="7">
                  <c:v>365</c:v>
                </c:pt>
                <c:pt idx="8">
                  <c:v>366</c:v>
                </c:pt>
                <c:pt idx="9">
                  <c:v>367</c:v>
                </c:pt>
                <c:pt idx="10">
                  <c:v>368</c:v>
                </c:pt>
                <c:pt idx="11">
                  <c:v>369</c:v>
                </c:pt>
                <c:pt idx="12">
                  <c:v>370</c:v>
                </c:pt>
                <c:pt idx="13">
                  <c:v>371</c:v>
                </c:pt>
                <c:pt idx="14">
                  <c:v>372</c:v>
                </c:pt>
                <c:pt idx="15">
                  <c:v>373</c:v>
                </c:pt>
                <c:pt idx="16">
                  <c:v>374</c:v>
                </c:pt>
                <c:pt idx="17">
                  <c:v>375</c:v>
                </c:pt>
                <c:pt idx="18">
                  <c:v>376</c:v>
                </c:pt>
                <c:pt idx="19">
                  <c:v>377</c:v>
                </c:pt>
                <c:pt idx="20">
                  <c:v>378</c:v>
                </c:pt>
              </c:numCache>
            </c:numRef>
          </c:xVal>
          <c:yVal>
            <c:numRef>
              <c:f>'LVI  EVI  KVI NVI UNK'!$C$51:$C$71</c:f>
              <c:numCache>
                <c:formatCode>General</c:formatCode>
                <c:ptCount val="21"/>
                <c:pt idx="0">
                  <c:v>-9.5</c:v>
                </c:pt>
                <c:pt idx="1">
                  <c:v>-8</c:v>
                </c:pt>
                <c:pt idx="2">
                  <c:v>-6.5</c:v>
                </c:pt>
                <c:pt idx="3">
                  <c:v>-4.5</c:v>
                </c:pt>
                <c:pt idx="4">
                  <c:v>-5</c:v>
                </c:pt>
                <c:pt idx="5">
                  <c:v>-7.5</c:v>
                </c:pt>
                <c:pt idx="6">
                  <c:v>-7.5</c:v>
                </c:pt>
                <c:pt idx="7">
                  <c:v>-5.5</c:v>
                </c:pt>
                <c:pt idx="8">
                  <c:v>-8</c:v>
                </c:pt>
                <c:pt idx="9">
                  <c:v>-11.5</c:v>
                </c:pt>
                <c:pt idx="10">
                  <c:v>-10</c:v>
                </c:pt>
                <c:pt idx="11">
                  <c:v>-10.5</c:v>
                </c:pt>
                <c:pt idx="12">
                  <c:v>-12.5</c:v>
                </c:pt>
                <c:pt idx="13">
                  <c:v>-12</c:v>
                </c:pt>
                <c:pt idx="14">
                  <c:v>-10</c:v>
                </c:pt>
                <c:pt idx="15">
                  <c:v>-15</c:v>
                </c:pt>
                <c:pt idx="16">
                  <c:v>-12</c:v>
                </c:pt>
                <c:pt idx="17">
                  <c:v>-17</c:v>
                </c:pt>
                <c:pt idx="18">
                  <c:v>-14.5</c:v>
                </c:pt>
                <c:pt idx="19">
                  <c:v>-10.5</c:v>
                </c:pt>
                <c:pt idx="20">
                  <c:v>-7.5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'LVI  EVI  KVI NVI UNK'!$A$73:$A$81</c:f>
              <c:numCache>
                <c:formatCode>General</c:formatCode>
                <c:ptCount val="9"/>
                <c:pt idx="0">
                  <c:v>353</c:v>
                </c:pt>
                <c:pt idx="1">
                  <c:v>354</c:v>
                </c:pt>
                <c:pt idx="2">
                  <c:v>355</c:v>
                </c:pt>
                <c:pt idx="3">
                  <c:v>356</c:v>
                </c:pt>
                <c:pt idx="4">
                  <c:v>357</c:v>
                </c:pt>
                <c:pt idx="5">
                  <c:v>358</c:v>
                </c:pt>
                <c:pt idx="6">
                  <c:v>359</c:v>
                </c:pt>
                <c:pt idx="7">
                  <c:v>360</c:v>
                </c:pt>
                <c:pt idx="8">
                  <c:v>361</c:v>
                </c:pt>
              </c:numCache>
            </c:numRef>
          </c:xVal>
          <c:yVal>
            <c:numRef>
              <c:f>'LVI  EVI  KVI NVI UNK'!$C$73:$C$81</c:f>
              <c:numCache>
                <c:formatCode>General</c:formatCode>
                <c:ptCount val="9"/>
                <c:pt idx="0">
                  <c:v>9</c:v>
                </c:pt>
                <c:pt idx="1">
                  <c:v>8.5</c:v>
                </c:pt>
                <c:pt idx="2">
                  <c:v>8</c:v>
                </c:pt>
                <c:pt idx="3">
                  <c:v>10</c:v>
                </c:pt>
                <c:pt idx="4">
                  <c:v>10.5</c:v>
                </c:pt>
                <c:pt idx="5">
                  <c:v>10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'LVI  EVI  KVI NVI UNK'!$B$83:$B$87</c:f>
              <c:numCache>
                <c:formatCode>General</c:formatCode>
                <c:ptCount val="5"/>
                <c:pt idx="0">
                  <c:v>380</c:v>
                </c:pt>
                <c:pt idx="1">
                  <c:v>354</c:v>
                </c:pt>
                <c:pt idx="2">
                  <c:v>356</c:v>
                </c:pt>
                <c:pt idx="3">
                  <c:v>354</c:v>
                </c:pt>
                <c:pt idx="4">
                  <c:v>339</c:v>
                </c:pt>
              </c:numCache>
            </c:numRef>
          </c:xVal>
          <c:yVal>
            <c:numRef>
              <c:f>'LVI  EVI  KVI NVI UNK'!$D$83:$D$87</c:f>
              <c:numCache>
                <c:formatCode>General</c:formatCode>
                <c:ptCount val="5"/>
                <c:pt idx="0">
                  <c:v>-10.199999999999999</c:v>
                </c:pt>
                <c:pt idx="1">
                  <c:v>2.6</c:v>
                </c:pt>
                <c:pt idx="2">
                  <c:v>-8</c:v>
                </c:pt>
                <c:pt idx="3">
                  <c:v>2.2999999999999998</c:v>
                </c:pt>
                <c:pt idx="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740032"/>
        <c:axId val="71754880"/>
      </c:scatterChart>
      <c:valAx>
        <c:axId val="71740032"/>
        <c:scaling>
          <c:orientation val="minMax"/>
          <c:min val="3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754880"/>
        <c:crossesAt val="-20"/>
        <c:crossBetween val="midCat"/>
      </c:valAx>
      <c:valAx>
        <c:axId val="71754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17400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'LVI  EVI  KVI NVI UNK'!$A$1:$A$8</c:f>
              <c:numCache>
                <c:formatCode>General</c:formatCode>
                <c:ptCount val="8"/>
                <c:pt idx="0">
                  <c:v>335</c:v>
                </c:pt>
                <c:pt idx="1">
                  <c:v>336</c:v>
                </c:pt>
                <c:pt idx="2">
                  <c:v>337</c:v>
                </c:pt>
                <c:pt idx="3">
                  <c:v>338</c:v>
                </c:pt>
                <c:pt idx="4">
                  <c:v>339</c:v>
                </c:pt>
                <c:pt idx="5">
                  <c:v>340</c:v>
                </c:pt>
                <c:pt idx="6">
                  <c:v>341</c:v>
                </c:pt>
                <c:pt idx="7">
                  <c:v>342</c:v>
                </c:pt>
              </c:numCache>
            </c:numRef>
          </c:xVal>
          <c:yVal>
            <c:numRef>
              <c:f>'LVI  EVI  KVI NVI UNK'!$B$1:$B$8</c:f>
              <c:numCache>
                <c:formatCode>General</c:formatCode>
                <c:ptCount val="8"/>
                <c:pt idx="0">
                  <c:v>188.8</c:v>
                </c:pt>
                <c:pt idx="1">
                  <c:v>190.5</c:v>
                </c:pt>
                <c:pt idx="2">
                  <c:v>188.3</c:v>
                </c:pt>
                <c:pt idx="3">
                  <c:v>188.9</c:v>
                </c:pt>
                <c:pt idx="4">
                  <c:v>192</c:v>
                </c:pt>
                <c:pt idx="5">
                  <c:v>191.6</c:v>
                </c:pt>
                <c:pt idx="6">
                  <c:v>191.5</c:v>
                </c:pt>
                <c:pt idx="7">
                  <c:v>188.7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'LVI  EVI  KVI NVI UNK'!$A$18:$A$49</c:f>
              <c:numCache>
                <c:formatCode>General</c:formatCode>
                <c:ptCount val="32"/>
                <c:pt idx="0">
                  <c:v>352</c:v>
                </c:pt>
                <c:pt idx="1">
                  <c:v>353</c:v>
                </c:pt>
                <c:pt idx="2">
                  <c:v>354</c:v>
                </c:pt>
                <c:pt idx="3">
                  <c:v>355</c:v>
                </c:pt>
                <c:pt idx="4">
                  <c:v>356</c:v>
                </c:pt>
                <c:pt idx="5">
                  <c:v>357</c:v>
                </c:pt>
                <c:pt idx="6">
                  <c:v>358</c:v>
                </c:pt>
                <c:pt idx="7">
                  <c:v>359</c:v>
                </c:pt>
                <c:pt idx="8">
                  <c:v>360</c:v>
                </c:pt>
                <c:pt idx="9">
                  <c:v>361</c:v>
                </c:pt>
                <c:pt idx="10">
                  <c:v>362</c:v>
                </c:pt>
                <c:pt idx="11">
                  <c:v>363</c:v>
                </c:pt>
                <c:pt idx="12">
                  <c:v>364</c:v>
                </c:pt>
                <c:pt idx="13">
                  <c:v>365</c:v>
                </c:pt>
                <c:pt idx="14">
                  <c:v>366</c:v>
                </c:pt>
                <c:pt idx="15">
                  <c:v>367</c:v>
                </c:pt>
                <c:pt idx="16">
                  <c:v>368</c:v>
                </c:pt>
                <c:pt idx="17">
                  <c:v>369</c:v>
                </c:pt>
                <c:pt idx="18">
                  <c:v>370</c:v>
                </c:pt>
                <c:pt idx="19">
                  <c:v>371</c:v>
                </c:pt>
                <c:pt idx="20">
                  <c:v>372</c:v>
                </c:pt>
                <c:pt idx="21">
                  <c:v>373</c:v>
                </c:pt>
                <c:pt idx="22">
                  <c:v>374</c:v>
                </c:pt>
                <c:pt idx="23">
                  <c:v>375</c:v>
                </c:pt>
                <c:pt idx="24">
                  <c:v>376</c:v>
                </c:pt>
                <c:pt idx="25">
                  <c:v>377</c:v>
                </c:pt>
                <c:pt idx="26">
                  <c:v>378</c:v>
                </c:pt>
                <c:pt idx="27">
                  <c:v>379</c:v>
                </c:pt>
                <c:pt idx="28">
                  <c:v>380</c:v>
                </c:pt>
                <c:pt idx="29">
                  <c:v>381</c:v>
                </c:pt>
                <c:pt idx="30">
                  <c:v>382</c:v>
                </c:pt>
                <c:pt idx="31">
                  <c:v>383</c:v>
                </c:pt>
              </c:numCache>
            </c:numRef>
          </c:xVal>
          <c:yVal>
            <c:numRef>
              <c:f>'LVI  EVI  KVI NVI UNK'!$B$18:$B$49</c:f>
              <c:numCache>
                <c:formatCode>General</c:formatCode>
                <c:ptCount val="32"/>
                <c:pt idx="0">
                  <c:v>182.3</c:v>
                </c:pt>
                <c:pt idx="1">
                  <c:v>184.3</c:v>
                </c:pt>
                <c:pt idx="2">
                  <c:v>184.1</c:v>
                </c:pt>
                <c:pt idx="3">
                  <c:v>184.1</c:v>
                </c:pt>
                <c:pt idx="4">
                  <c:v>186.5</c:v>
                </c:pt>
                <c:pt idx="5">
                  <c:v>187</c:v>
                </c:pt>
                <c:pt idx="6">
                  <c:v>187.5</c:v>
                </c:pt>
                <c:pt idx="7">
                  <c:v>187.1</c:v>
                </c:pt>
                <c:pt idx="8">
                  <c:v>189.6</c:v>
                </c:pt>
                <c:pt idx="9">
                  <c:v>189.6</c:v>
                </c:pt>
                <c:pt idx="10">
                  <c:v>190.6</c:v>
                </c:pt>
                <c:pt idx="11">
                  <c:v>190.3</c:v>
                </c:pt>
                <c:pt idx="12">
                  <c:v>193</c:v>
                </c:pt>
                <c:pt idx="13">
                  <c:v>190.5</c:v>
                </c:pt>
                <c:pt idx="14">
                  <c:v>195</c:v>
                </c:pt>
                <c:pt idx="15">
                  <c:v>196.8</c:v>
                </c:pt>
                <c:pt idx="16">
                  <c:v>196.8</c:v>
                </c:pt>
                <c:pt idx="17">
                  <c:v>199.5</c:v>
                </c:pt>
                <c:pt idx="18">
                  <c:v>199</c:v>
                </c:pt>
                <c:pt idx="19">
                  <c:v>210.1</c:v>
                </c:pt>
                <c:pt idx="20">
                  <c:v>201.8</c:v>
                </c:pt>
                <c:pt idx="21">
                  <c:v>206.8</c:v>
                </c:pt>
                <c:pt idx="22">
                  <c:v>204.1</c:v>
                </c:pt>
                <c:pt idx="23">
                  <c:v>198</c:v>
                </c:pt>
                <c:pt idx="24">
                  <c:v>202.1</c:v>
                </c:pt>
                <c:pt idx="25">
                  <c:v>207.9</c:v>
                </c:pt>
                <c:pt idx="26">
                  <c:v>207.9</c:v>
                </c:pt>
                <c:pt idx="27">
                  <c:v>206.3</c:v>
                </c:pt>
                <c:pt idx="28">
                  <c:v>204.7</c:v>
                </c:pt>
                <c:pt idx="29">
                  <c:v>208.1</c:v>
                </c:pt>
                <c:pt idx="30">
                  <c:v>207.3</c:v>
                </c:pt>
                <c:pt idx="31">
                  <c:v>205.5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'LVI  EVI  KVI NVI UNK'!$A$51:$A$71</c:f>
              <c:numCache>
                <c:formatCode>General</c:formatCode>
                <c:ptCount val="21"/>
                <c:pt idx="0">
                  <c:v>358</c:v>
                </c:pt>
                <c:pt idx="1">
                  <c:v>359</c:v>
                </c:pt>
                <c:pt idx="2">
                  <c:v>360</c:v>
                </c:pt>
                <c:pt idx="3">
                  <c:v>361</c:v>
                </c:pt>
                <c:pt idx="4">
                  <c:v>362</c:v>
                </c:pt>
                <c:pt idx="5">
                  <c:v>363</c:v>
                </c:pt>
                <c:pt idx="6">
                  <c:v>364</c:v>
                </c:pt>
                <c:pt idx="7">
                  <c:v>365</c:v>
                </c:pt>
                <c:pt idx="8">
                  <c:v>366</c:v>
                </c:pt>
                <c:pt idx="9">
                  <c:v>367</c:v>
                </c:pt>
                <c:pt idx="10">
                  <c:v>368</c:v>
                </c:pt>
                <c:pt idx="11">
                  <c:v>369</c:v>
                </c:pt>
                <c:pt idx="12">
                  <c:v>370</c:v>
                </c:pt>
                <c:pt idx="13">
                  <c:v>371</c:v>
                </c:pt>
                <c:pt idx="14">
                  <c:v>372</c:v>
                </c:pt>
                <c:pt idx="15">
                  <c:v>373</c:v>
                </c:pt>
                <c:pt idx="16">
                  <c:v>374</c:v>
                </c:pt>
                <c:pt idx="17">
                  <c:v>375</c:v>
                </c:pt>
                <c:pt idx="18">
                  <c:v>376</c:v>
                </c:pt>
                <c:pt idx="19">
                  <c:v>377</c:v>
                </c:pt>
                <c:pt idx="20">
                  <c:v>378</c:v>
                </c:pt>
              </c:numCache>
            </c:numRef>
          </c:xVal>
          <c:yVal>
            <c:numRef>
              <c:f>'LVI  EVI  KVI NVI UNK'!$B$51:$B$71</c:f>
              <c:numCache>
                <c:formatCode>General</c:formatCode>
                <c:ptCount val="21"/>
                <c:pt idx="0">
                  <c:v>200.8</c:v>
                </c:pt>
                <c:pt idx="1">
                  <c:v>200.5</c:v>
                </c:pt>
                <c:pt idx="2">
                  <c:v>199.8</c:v>
                </c:pt>
                <c:pt idx="3">
                  <c:v>204.6</c:v>
                </c:pt>
                <c:pt idx="4">
                  <c:v>204.3</c:v>
                </c:pt>
                <c:pt idx="5">
                  <c:v>208.3</c:v>
                </c:pt>
                <c:pt idx="6">
                  <c:v>207.8</c:v>
                </c:pt>
                <c:pt idx="7">
                  <c:v>208</c:v>
                </c:pt>
                <c:pt idx="8">
                  <c:v>207</c:v>
                </c:pt>
                <c:pt idx="9">
                  <c:v>211.2</c:v>
                </c:pt>
                <c:pt idx="10">
                  <c:v>210.7</c:v>
                </c:pt>
                <c:pt idx="11">
                  <c:v>210.5</c:v>
                </c:pt>
                <c:pt idx="12">
                  <c:v>211.5</c:v>
                </c:pt>
                <c:pt idx="13">
                  <c:v>210.1</c:v>
                </c:pt>
                <c:pt idx="14">
                  <c:v>214.8</c:v>
                </c:pt>
                <c:pt idx="15">
                  <c:v>213.3</c:v>
                </c:pt>
                <c:pt idx="16">
                  <c:v>212.6</c:v>
                </c:pt>
                <c:pt idx="17">
                  <c:v>209.7</c:v>
                </c:pt>
                <c:pt idx="18">
                  <c:v>213.3</c:v>
                </c:pt>
                <c:pt idx="19">
                  <c:v>216.6</c:v>
                </c:pt>
                <c:pt idx="20">
                  <c:v>217.9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'LVI  EVI  KVI NVI UNK'!$A$73:$A$81</c:f>
              <c:numCache>
                <c:formatCode>General</c:formatCode>
                <c:ptCount val="9"/>
                <c:pt idx="0">
                  <c:v>353</c:v>
                </c:pt>
                <c:pt idx="1">
                  <c:v>354</c:v>
                </c:pt>
                <c:pt idx="2">
                  <c:v>355</c:v>
                </c:pt>
                <c:pt idx="3">
                  <c:v>356</c:v>
                </c:pt>
                <c:pt idx="4">
                  <c:v>357</c:v>
                </c:pt>
                <c:pt idx="5">
                  <c:v>358</c:v>
                </c:pt>
                <c:pt idx="6">
                  <c:v>359</c:v>
                </c:pt>
                <c:pt idx="7">
                  <c:v>360</c:v>
                </c:pt>
                <c:pt idx="8">
                  <c:v>361</c:v>
                </c:pt>
              </c:numCache>
            </c:numRef>
          </c:xVal>
          <c:yVal>
            <c:numRef>
              <c:f>'LVI  EVI  KVI NVI UNK'!$B$73:$B$81</c:f>
              <c:numCache>
                <c:formatCode>General</c:formatCode>
                <c:ptCount val="9"/>
                <c:pt idx="0">
                  <c:v>173.6</c:v>
                </c:pt>
                <c:pt idx="1">
                  <c:v>173.9</c:v>
                </c:pt>
                <c:pt idx="2">
                  <c:v>175.7</c:v>
                </c:pt>
                <c:pt idx="3">
                  <c:v>174.1</c:v>
                </c:pt>
                <c:pt idx="4">
                  <c:v>177</c:v>
                </c:pt>
                <c:pt idx="5">
                  <c:v>176.2</c:v>
                </c:pt>
                <c:pt idx="6">
                  <c:v>172.9</c:v>
                </c:pt>
                <c:pt idx="7">
                  <c:v>172.4</c:v>
                </c:pt>
                <c:pt idx="8">
                  <c:v>175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x"/>
            <c:size val="7"/>
            <c:spPr>
              <a:noFill/>
              <a:ln w="15875">
                <a:solidFill>
                  <a:srgbClr val="000000"/>
                </a:solidFill>
              </a:ln>
            </c:spPr>
          </c:marker>
          <c:xVal>
            <c:numRef>
              <c:f>'LVI  EVI  KVI NVI UNK'!$B$83:$B$87</c:f>
              <c:numCache>
                <c:formatCode>General</c:formatCode>
                <c:ptCount val="5"/>
                <c:pt idx="0">
                  <c:v>380</c:v>
                </c:pt>
                <c:pt idx="1">
                  <c:v>354</c:v>
                </c:pt>
                <c:pt idx="2">
                  <c:v>356</c:v>
                </c:pt>
                <c:pt idx="3">
                  <c:v>354</c:v>
                </c:pt>
                <c:pt idx="4">
                  <c:v>339</c:v>
                </c:pt>
              </c:numCache>
            </c:numRef>
          </c:xVal>
          <c:yVal>
            <c:numRef>
              <c:f>'LVI  EVI  KVI NVI UNK'!$C$83:$C$87</c:f>
              <c:numCache>
                <c:formatCode>General</c:formatCode>
                <c:ptCount val="5"/>
                <c:pt idx="0">
                  <c:v>210.7</c:v>
                </c:pt>
                <c:pt idx="1">
                  <c:v>182.1</c:v>
                </c:pt>
                <c:pt idx="2">
                  <c:v>208</c:v>
                </c:pt>
                <c:pt idx="3">
                  <c:v>185.7</c:v>
                </c:pt>
                <c:pt idx="4">
                  <c:v>190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551296"/>
        <c:axId val="118553600"/>
      </c:scatterChart>
      <c:valAx>
        <c:axId val="11855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553600"/>
        <c:crosses val="autoZero"/>
        <c:crossBetween val="midCat"/>
      </c:valAx>
      <c:valAx>
        <c:axId val="118553600"/>
        <c:scaling>
          <c:orientation val="minMax"/>
          <c:max val="220"/>
          <c:min val="17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55129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3"/>
          <c:order val="0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ASC'!$A$8:$A$14</c:f>
              <c:numCache>
                <c:formatCode>General</c:formatCode>
                <c:ptCount val="7"/>
                <c:pt idx="0">
                  <c:v>51</c:v>
                </c:pt>
                <c:pt idx="1">
                  <c:v>52</c:v>
                </c:pt>
                <c:pt idx="2">
                  <c:v>53</c:v>
                </c:pt>
                <c:pt idx="3">
                  <c:v>54</c:v>
                </c:pt>
                <c:pt idx="4">
                  <c:v>55</c:v>
                </c:pt>
                <c:pt idx="5">
                  <c:v>56</c:v>
                </c:pt>
                <c:pt idx="6">
                  <c:v>57</c:v>
                </c:pt>
              </c:numCache>
            </c:numRef>
          </c:xVal>
          <c:yVal>
            <c:numRef>
              <c:f>'SOP + ASC'!$B$8:$B$14</c:f>
              <c:numCache>
                <c:formatCode>General</c:formatCode>
                <c:ptCount val="7"/>
                <c:pt idx="0">
                  <c:v>241.3</c:v>
                </c:pt>
                <c:pt idx="1">
                  <c:v>242.5</c:v>
                </c:pt>
                <c:pt idx="2">
                  <c:v>243.7</c:v>
                </c:pt>
                <c:pt idx="3">
                  <c:v>246.1</c:v>
                </c:pt>
                <c:pt idx="4">
                  <c:v>248.1</c:v>
                </c:pt>
                <c:pt idx="5">
                  <c:v>253.7</c:v>
                </c:pt>
                <c:pt idx="6">
                  <c:v>255.7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ASC'!$A$1:$A$7</c:f>
              <c:numCache>
                <c:formatCode>General</c:formatCode>
                <c:ptCount val="7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</c:numCache>
            </c:numRef>
          </c:xVal>
          <c:yVal>
            <c:numRef>
              <c:f>'SOP + ASC'!$B$1:$B$7</c:f>
              <c:numCache>
                <c:formatCode>General</c:formatCode>
                <c:ptCount val="7"/>
                <c:pt idx="0">
                  <c:v>238.4</c:v>
                </c:pt>
                <c:pt idx="1">
                  <c:v>238.1</c:v>
                </c:pt>
                <c:pt idx="2">
                  <c:v>238.6</c:v>
                </c:pt>
                <c:pt idx="3">
                  <c:v>241.2</c:v>
                </c:pt>
                <c:pt idx="4">
                  <c:v>240.4</c:v>
                </c:pt>
                <c:pt idx="5">
                  <c:v>238.6</c:v>
                </c:pt>
                <c:pt idx="6">
                  <c:v>237</c:v>
                </c:pt>
              </c:numCache>
            </c:numRef>
          </c:yVal>
          <c:smooth val="0"/>
        </c:ser>
        <c:ser>
          <c:idx val="1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ASC'!$A$15:$A$21</c:f>
              <c:numCache>
                <c:formatCode>General</c:formatCode>
                <c:ptCount val="7"/>
                <c:pt idx="0">
                  <c:v>58</c:v>
                </c:pt>
                <c:pt idx="1">
                  <c:v>59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</c:numCache>
            </c:numRef>
          </c:xVal>
          <c:yVal>
            <c:numRef>
              <c:f>'SOP + ASC'!$B$15:$B$21</c:f>
              <c:numCache>
                <c:formatCode>General</c:formatCode>
                <c:ptCount val="7"/>
                <c:pt idx="0">
                  <c:v>259</c:v>
                </c:pt>
                <c:pt idx="1">
                  <c:v>259.2</c:v>
                </c:pt>
                <c:pt idx="2">
                  <c:v>253.3</c:v>
                </c:pt>
                <c:pt idx="3">
                  <c:v>249.3</c:v>
                </c:pt>
                <c:pt idx="4">
                  <c:v>249.1</c:v>
                </c:pt>
                <c:pt idx="5">
                  <c:v>246.4</c:v>
                </c:pt>
                <c:pt idx="6">
                  <c:v>245.6</c:v>
                </c:pt>
              </c:numCache>
            </c:numRef>
          </c:yVal>
          <c:smooth val="0"/>
        </c:ser>
        <c:ser>
          <c:idx val="2"/>
          <c:order val="3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ASC'!$A$22:$A$32</c:f>
              <c:numCache>
                <c:formatCode>General</c:formatCode>
                <c:ptCount val="11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</c:numCache>
            </c:numRef>
          </c:xVal>
          <c:yVal>
            <c:numRef>
              <c:f>'SOP + ASC'!$B$22:$B$32</c:f>
              <c:numCache>
                <c:formatCode>General</c:formatCode>
                <c:ptCount val="11"/>
                <c:pt idx="0">
                  <c:v>245.6</c:v>
                </c:pt>
                <c:pt idx="1">
                  <c:v>246</c:v>
                </c:pt>
                <c:pt idx="2">
                  <c:v>246.7</c:v>
                </c:pt>
                <c:pt idx="3">
                  <c:v>245.4</c:v>
                </c:pt>
                <c:pt idx="4">
                  <c:v>242.7</c:v>
                </c:pt>
                <c:pt idx="5">
                  <c:v>245.8</c:v>
                </c:pt>
                <c:pt idx="6">
                  <c:v>252.3</c:v>
                </c:pt>
                <c:pt idx="7">
                  <c:v>250.6</c:v>
                </c:pt>
                <c:pt idx="8">
                  <c:v>254</c:v>
                </c:pt>
                <c:pt idx="9">
                  <c:v>249.6</c:v>
                </c:pt>
                <c:pt idx="10">
                  <c:v>251.3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'SOP + ASC'!$E$34:$E$35</c:f>
              <c:strCache>
                <c:ptCount val="1"/>
                <c:pt idx="0">
                  <c:v>SOP ASC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'SOP + ASC'!$A$34:$A$35</c:f>
              <c:numCache>
                <c:formatCode>General</c:formatCode>
                <c:ptCount val="2"/>
                <c:pt idx="0">
                  <c:v>56.7</c:v>
                </c:pt>
                <c:pt idx="1">
                  <c:v>55.2</c:v>
                </c:pt>
              </c:numCache>
            </c:numRef>
          </c:xVal>
          <c:yVal>
            <c:numRef>
              <c:f>'SOP + ASC'!$B$34:$B$35</c:f>
              <c:numCache>
                <c:formatCode>General</c:formatCode>
                <c:ptCount val="2"/>
                <c:pt idx="0">
                  <c:v>258</c:v>
                </c:pt>
                <c:pt idx="1">
                  <c:v>247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10496"/>
        <c:axId val="118620544"/>
      </c:scatterChart>
      <c:valAx>
        <c:axId val="118810496"/>
        <c:scaling>
          <c:orientation val="minMax"/>
          <c:max val="8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620544"/>
        <c:crosses val="autoZero"/>
        <c:crossBetween val="midCat"/>
      </c:valAx>
      <c:valAx>
        <c:axId val="118620544"/>
        <c:scaling>
          <c:orientation val="minMax"/>
          <c:max val="2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810496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3"/>
          <c:order val="0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ASC'!$A$8:$A$14</c:f>
              <c:numCache>
                <c:formatCode>General</c:formatCode>
                <c:ptCount val="7"/>
                <c:pt idx="0">
                  <c:v>51</c:v>
                </c:pt>
                <c:pt idx="1">
                  <c:v>52</c:v>
                </c:pt>
                <c:pt idx="2">
                  <c:v>53</c:v>
                </c:pt>
                <c:pt idx="3">
                  <c:v>54</c:v>
                </c:pt>
                <c:pt idx="4">
                  <c:v>55</c:v>
                </c:pt>
                <c:pt idx="5">
                  <c:v>56</c:v>
                </c:pt>
                <c:pt idx="6">
                  <c:v>57</c:v>
                </c:pt>
              </c:numCache>
            </c:numRef>
          </c:xVal>
          <c:yVal>
            <c:numRef>
              <c:f>'SOP + ASC'!$C$8:$C$14</c:f>
              <c:numCache>
                <c:formatCode>General</c:formatCode>
                <c:ptCount val="7"/>
                <c:pt idx="0">
                  <c:v>-11.5</c:v>
                </c:pt>
                <c:pt idx="1">
                  <c:v>-11</c:v>
                </c:pt>
                <c:pt idx="2">
                  <c:v>-14</c:v>
                </c:pt>
                <c:pt idx="3">
                  <c:v>-16.5</c:v>
                </c:pt>
                <c:pt idx="4">
                  <c:v>-22</c:v>
                </c:pt>
                <c:pt idx="5">
                  <c:v>-23</c:v>
                </c:pt>
                <c:pt idx="6">
                  <c:v>-20.5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ASC'!$A$1:$A$7</c:f>
              <c:numCache>
                <c:formatCode>General</c:formatCode>
                <c:ptCount val="7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</c:numCache>
            </c:numRef>
          </c:xVal>
          <c:yVal>
            <c:numRef>
              <c:f>'SOP + ASC'!$C$1:$C$7</c:f>
              <c:numCache>
                <c:formatCode>General</c:formatCode>
                <c:ptCount val="7"/>
                <c:pt idx="0">
                  <c:v>-17</c:v>
                </c:pt>
                <c:pt idx="1">
                  <c:v>-14.5</c:v>
                </c:pt>
                <c:pt idx="2">
                  <c:v>-14</c:v>
                </c:pt>
                <c:pt idx="3">
                  <c:v>-17.5</c:v>
                </c:pt>
                <c:pt idx="4">
                  <c:v>-16.5</c:v>
                </c:pt>
                <c:pt idx="5">
                  <c:v>-13.5</c:v>
                </c:pt>
                <c:pt idx="6">
                  <c:v>-13.5</c:v>
                </c:pt>
              </c:numCache>
            </c:numRef>
          </c:yVal>
          <c:smooth val="0"/>
        </c:ser>
        <c:ser>
          <c:idx val="1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ASC'!$A$15:$A$21</c:f>
              <c:numCache>
                <c:formatCode>General</c:formatCode>
                <c:ptCount val="7"/>
                <c:pt idx="0">
                  <c:v>58</c:v>
                </c:pt>
                <c:pt idx="1">
                  <c:v>59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</c:numCache>
            </c:numRef>
          </c:xVal>
          <c:yVal>
            <c:numRef>
              <c:f>'SOP + ASC'!$C$15:$C$21</c:f>
              <c:numCache>
                <c:formatCode>General</c:formatCode>
                <c:ptCount val="7"/>
                <c:pt idx="0">
                  <c:v>-16</c:v>
                </c:pt>
                <c:pt idx="1">
                  <c:v>-18</c:v>
                </c:pt>
                <c:pt idx="2">
                  <c:v>-16</c:v>
                </c:pt>
                <c:pt idx="3">
                  <c:v>-20.5</c:v>
                </c:pt>
                <c:pt idx="4">
                  <c:v>-15.5</c:v>
                </c:pt>
                <c:pt idx="5">
                  <c:v>-11.5</c:v>
                </c:pt>
                <c:pt idx="6">
                  <c:v>-10.5</c:v>
                </c:pt>
              </c:numCache>
            </c:numRef>
          </c:yVal>
          <c:smooth val="0"/>
        </c:ser>
        <c:ser>
          <c:idx val="2"/>
          <c:order val="3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ASC'!$A$22:$A$32</c:f>
              <c:numCache>
                <c:formatCode>General</c:formatCode>
                <c:ptCount val="11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</c:numCache>
            </c:numRef>
          </c:xVal>
          <c:yVal>
            <c:numRef>
              <c:f>'SOP + ASC'!$C$22:$C$32</c:f>
              <c:numCache>
                <c:formatCode>General</c:formatCode>
                <c:ptCount val="11"/>
                <c:pt idx="0">
                  <c:v>-10.5</c:v>
                </c:pt>
                <c:pt idx="1">
                  <c:v>-11</c:v>
                </c:pt>
                <c:pt idx="2">
                  <c:v>-10</c:v>
                </c:pt>
                <c:pt idx="3">
                  <c:v>-11.5</c:v>
                </c:pt>
                <c:pt idx="4">
                  <c:v>-14</c:v>
                </c:pt>
                <c:pt idx="5">
                  <c:v>-12.5</c:v>
                </c:pt>
                <c:pt idx="6">
                  <c:v>-10</c:v>
                </c:pt>
                <c:pt idx="7">
                  <c:v>-11</c:v>
                </c:pt>
                <c:pt idx="8">
                  <c:v>-12.5</c:v>
                </c:pt>
                <c:pt idx="9">
                  <c:v>-7.5</c:v>
                </c:pt>
                <c:pt idx="10">
                  <c:v>-8.5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'SOP + ASC'!$E$34:$E$35</c:f>
              <c:strCache>
                <c:ptCount val="1"/>
                <c:pt idx="0">
                  <c:v>SOP ASC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'SOP + ASC'!$A$34:$A$35</c:f>
              <c:numCache>
                <c:formatCode>General</c:formatCode>
                <c:ptCount val="2"/>
                <c:pt idx="0">
                  <c:v>56.7</c:v>
                </c:pt>
                <c:pt idx="1">
                  <c:v>55.2</c:v>
                </c:pt>
              </c:numCache>
            </c:numRef>
          </c:xVal>
          <c:yVal>
            <c:numRef>
              <c:f>'SOP + ASC'!$C$34:$C$35</c:f>
              <c:numCache>
                <c:formatCode>General</c:formatCode>
                <c:ptCount val="2"/>
                <c:pt idx="0">
                  <c:v>-24</c:v>
                </c:pt>
                <c:pt idx="1">
                  <c:v>-28.8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680192"/>
        <c:axId val="118695040"/>
      </c:scatterChart>
      <c:valAx>
        <c:axId val="118680192"/>
        <c:scaling>
          <c:orientation val="minMax"/>
          <c:max val="8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695040"/>
        <c:crossesAt val="-30"/>
        <c:crossBetween val="midCat"/>
      </c:valAx>
      <c:valAx>
        <c:axId val="118695040"/>
        <c:scaling>
          <c:orientation val="minMax"/>
          <c:max val="-5"/>
          <c:min val="-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68019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3"/>
          <c:order val="0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ASC'!$A$8:$A$14</c:f>
              <c:numCache>
                <c:formatCode>General</c:formatCode>
                <c:ptCount val="7"/>
                <c:pt idx="0">
                  <c:v>51</c:v>
                </c:pt>
                <c:pt idx="1">
                  <c:v>52</c:v>
                </c:pt>
                <c:pt idx="2">
                  <c:v>53</c:v>
                </c:pt>
                <c:pt idx="3">
                  <c:v>54</c:v>
                </c:pt>
                <c:pt idx="4">
                  <c:v>55</c:v>
                </c:pt>
                <c:pt idx="5">
                  <c:v>56</c:v>
                </c:pt>
                <c:pt idx="6">
                  <c:v>57</c:v>
                </c:pt>
              </c:numCache>
            </c:numRef>
          </c:xVal>
          <c:yVal>
            <c:numRef>
              <c:f>'SOP + ASC'!$D$8:$D$14</c:f>
              <c:numCache>
                <c:formatCode>General</c:formatCode>
                <c:ptCount val="7"/>
                <c:pt idx="0">
                  <c:v>35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32</c:v>
                </c:pt>
                <c:pt idx="5">
                  <c:v>34</c:v>
                </c:pt>
                <c:pt idx="6">
                  <c:v>37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ASC'!$A$1:$A$7</c:f>
              <c:numCache>
                <c:formatCode>General</c:formatCode>
                <c:ptCount val="7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</c:numCache>
            </c:numRef>
          </c:xVal>
          <c:yVal>
            <c:numRef>
              <c:f>'SOP + ASC'!$D$1:$D$7</c:f>
              <c:numCache>
                <c:formatCode>General</c:formatCode>
                <c:ptCount val="7"/>
                <c:pt idx="0">
                  <c:v>30</c:v>
                </c:pt>
                <c:pt idx="1">
                  <c:v>29</c:v>
                </c:pt>
                <c:pt idx="2">
                  <c:v>32</c:v>
                </c:pt>
                <c:pt idx="3">
                  <c:v>32</c:v>
                </c:pt>
                <c:pt idx="4">
                  <c:v>31</c:v>
                </c:pt>
                <c:pt idx="5">
                  <c:v>31</c:v>
                </c:pt>
                <c:pt idx="6">
                  <c:v>28</c:v>
                </c:pt>
              </c:numCache>
            </c:numRef>
          </c:yVal>
          <c:smooth val="0"/>
        </c:ser>
        <c:ser>
          <c:idx val="1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ASC'!$A$15:$A$21</c:f>
              <c:numCache>
                <c:formatCode>General</c:formatCode>
                <c:ptCount val="7"/>
                <c:pt idx="0">
                  <c:v>58</c:v>
                </c:pt>
                <c:pt idx="1">
                  <c:v>59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</c:numCache>
            </c:numRef>
          </c:xVal>
          <c:yVal>
            <c:numRef>
              <c:f>'SOP + ASC'!$D$15:$D$21</c:f>
              <c:numCache>
                <c:formatCode>General</c:formatCode>
                <c:ptCount val="7"/>
                <c:pt idx="0">
                  <c:v>37</c:v>
                </c:pt>
                <c:pt idx="1">
                  <c:v>36</c:v>
                </c:pt>
                <c:pt idx="2">
                  <c:v>32</c:v>
                </c:pt>
                <c:pt idx="3">
                  <c:v>31</c:v>
                </c:pt>
                <c:pt idx="4">
                  <c:v>29</c:v>
                </c:pt>
                <c:pt idx="5">
                  <c:v>27</c:v>
                </c:pt>
                <c:pt idx="6">
                  <c:v>25</c:v>
                </c:pt>
              </c:numCache>
            </c:numRef>
          </c:yVal>
          <c:smooth val="0"/>
        </c:ser>
        <c:ser>
          <c:idx val="2"/>
          <c:order val="3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'SOP + ASC'!$A$22:$A$32</c:f>
              <c:numCache>
                <c:formatCode>General</c:formatCode>
                <c:ptCount val="11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</c:numCache>
            </c:numRef>
          </c:xVal>
          <c:yVal>
            <c:numRef>
              <c:f>'SOP + ASC'!$D$22:$D$32</c:f>
              <c:numCache>
                <c:formatCode>General</c:formatCode>
                <c:ptCount val="11"/>
                <c:pt idx="0">
                  <c:v>25</c:v>
                </c:pt>
                <c:pt idx="1">
                  <c:v>26</c:v>
                </c:pt>
                <c:pt idx="2">
                  <c:v>24</c:v>
                </c:pt>
                <c:pt idx="3">
                  <c:v>24</c:v>
                </c:pt>
                <c:pt idx="4">
                  <c:v>23</c:v>
                </c:pt>
                <c:pt idx="5">
                  <c:v>24</c:v>
                </c:pt>
                <c:pt idx="6">
                  <c:v>25</c:v>
                </c:pt>
                <c:pt idx="7">
                  <c:v>25</c:v>
                </c:pt>
                <c:pt idx="8">
                  <c:v>24</c:v>
                </c:pt>
                <c:pt idx="9">
                  <c:v>23</c:v>
                </c:pt>
                <c:pt idx="10">
                  <c:v>24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'SOP + ASC'!$E$34:$E$35</c:f>
              <c:strCache>
                <c:ptCount val="1"/>
                <c:pt idx="0">
                  <c:v>SOP ASC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'SOP + ASC'!$A$34:$A$35</c:f>
              <c:numCache>
                <c:formatCode>General</c:formatCode>
                <c:ptCount val="2"/>
                <c:pt idx="0">
                  <c:v>56.7</c:v>
                </c:pt>
                <c:pt idx="1">
                  <c:v>55.2</c:v>
                </c:pt>
              </c:numCache>
            </c:numRef>
          </c:xVal>
          <c:yVal>
            <c:numRef>
              <c:f>'SOP + ASC'!$D$34:$D$35</c:f>
              <c:numCache>
                <c:formatCode>General</c:formatCode>
                <c:ptCount val="2"/>
                <c:pt idx="0">
                  <c:v>30</c:v>
                </c:pt>
                <c:pt idx="1">
                  <c:v>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742400"/>
        <c:axId val="118749056"/>
      </c:scatterChart>
      <c:valAx>
        <c:axId val="118742400"/>
        <c:scaling>
          <c:orientation val="minMax"/>
          <c:max val="8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749056"/>
        <c:crosses val="autoZero"/>
        <c:crossBetween val="midCat"/>
      </c:valAx>
      <c:valAx>
        <c:axId val="118749056"/>
        <c:scaling>
          <c:orientation val="minMax"/>
          <c:max val="40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742400"/>
        <c:crosses val="autoZero"/>
        <c:crossBetween val="midCat"/>
        <c:majorUnit val="5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3"/>
          <c:order val="0"/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'SOP + ASC'!$A$8:$A$14</c:f>
              <c:numCache>
                <c:formatCode>General</c:formatCode>
                <c:ptCount val="7"/>
                <c:pt idx="0">
                  <c:v>51</c:v>
                </c:pt>
                <c:pt idx="1">
                  <c:v>52</c:v>
                </c:pt>
                <c:pt idx="2">
                  <c:v>53</c:v>
                </c:pt>
                <c:pt idx="3">
                  <c:v>54</c:v>
                </c:pt>
                <c:pt idx="4">
                  <c:v>55</c:v>
                </c:pt>
                <c:pt idx="5">
                  <c:v>56</c:v>
                </c:pt>
                <c:pt idx="6">
                  <c:v>57</c:v>
                </c:pt>
              </c:numCache>
            </c:numRef>
          </c:xVal>
          <c:yVal>
            <c:numRef>
              <c:f>'SOP + ASC'!$E$8:$E$14</c:f>
              <c:numCache>
                <c:formatCode>General</c:formatCode>
                <c:ptCount val="7"/>
                <c:pt idx="0">
                  <c:v>1</c:v>
                </c:pt>
                <c:pt idx="1">
                  <c:v>1.5</c:v>
                </c:pt>
                <c:pt idx="2">
                  <c:v>1.1000000000000001</c:v>
                </c:pt>
                <c:pt idx="3">
                  <c:v>1.6</c:v>
                </c:pt>
                <c:pt idx="4">
                  <c:v>1.7</c:v>
                </c:pt>
                <c:pt idx="5">
                  <c:v>2</c:v>
                </c:pt>
                <c:pt idx="6">
                  <c:v>1.4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'SOP + ASC'!$A$1:$A$7</c:f>
              <c:numCache>
                <c:formatCode>General</c:formatCode>
                <c:ptCount val="7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</c:numCache>
            </c:numRef>
          </c:xVal>
          <c:yVal>
            <c:numRef>
              <c:f>'SOP + ASC'!$E$1:$E$7</c:f>
              <c:numCache>
                <c:formatCode>General</c:formatCode>
                <c:ptCount val="7"/>
                <c:pt idx="0">
                  <c:v>1.7</c:v>
                </c:pt>
                <c:pt idx="1">
                  <c:v>1.5</c:v>
                </c:pt>
                <c:pt idx="2">
                  <c:v>1.4</c:v>
                </c:pt>
                <c:pt idx="3">
                  <c:v>1.7</c:v>
                </c:pt>
                <c:pt idx="4">
                  <c:v>1.3</c:v>
                </c:pt>
                <c:pt idx="5">
                  <c:v>1.4</c:v>
                </c:pt>
                <c:pt idx="6">
                  <c:v>1.8</c:v>
                </c:pt>
              </c:numCache>
            </c:numRef>
          </c:yVal>
          <c:smooth val="0"/>
        </c:ser>
        <c:ser>
          <c:idx val="1"/>
          <c:order val="2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'SOP + ASC'!$A$15:$A$21</c:f>
              <c:numCache>
                <c:formatCode>General</c:formatCode>
                <c:ptCount val="7"/>
                <c:pt idx="0">
                  <c:v>58</c:v>
                </c:pt>
                <c:pt idx="1">
                  <c:v>59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</c:numCache>
            </c:numRef>
          </c:xVal>
          <c:yVal>
            <c:numRef>
              <c:f>'SOP + ASC'!$E$15:$E$21</c:f>
              <c:numCache>
                <c:formatCode>General</c:formatCode>
                <c:ptCount val="7"/>
                <c:pt idx="0">
                  <c:v>1.5</c:v>
                </c:pt>
                <c:pt idx="1">
                  <c:v>1.7</c:v>
                </c:pt>
                <c:pt idx="2">
                  <c:v>1.3</c:v>
                </c:pt>
                <c:pt idx="3">
                  <c:v>2.1</c:v>
                </c:pt>
                <c:pt idx="4">
                  <c:v>1.8</c:v>
                </c:pt>
                <c:pt idx="5">
                  <c:v>1</c:v>
                </c:pt>
                <c:pt idx="6">
                  <c:v>1.4</c:v>
                </c:pt>
              </c:numCache>
            </c:numRef>
          </c:yVal>
          <c:smooth val="0"/>
        </c:ser>
        <c:ser>
          <c:idx val="2"/>
          <c:order val="3"/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'SOP + ASC'!$A$22:$A$32</c:f>
              <c:numCache>
                <c:formatCode>General</c:formatCode>
                <c:ptCount val="11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</c:numCache>
            </c:numRef>
          </c:xVal>
          <c:yVal>
            <c:numRef>
              <c:f>'SOP + ASC'!$E$22:$E$32</c:f>
              <c:numCache>
                <c:formatCode>General</c:formatCode>
                <c:ptCount val="11"/>
                <c:pt idx="0">
                  <c:v>1.4</c:v>
                </c:pt>
                <c:pt idx="1">
                  <c:v>1.4</c:v>
                </c:pt>
                <c:pt idx="2">
                  <c:v>1</c:v>
                </c:pt>
                <c:pt idx="3">
                  <c:v>1.4</c:v>
                </c:pt>
                <c:pt idx="4">
                  <c:v>1.2</c:v>
                </c:pt>
                <c:pt idx="5">
                  <c:v>0.9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0.9</c:v>
                </c:pt>
                <c:pt idx="10">
                  <c:v>0.9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'SOP + ASC'!$A$34:$A$35</c:f>
              <c:numCache>
                <c:formatCode>General</c:formatCode>
                <c:ptCount val="2"/>
                <c:pt idx="0">
                  <c:v>56.7</c:v>
                </c:pt>
                <c:pt idx="1">
                  <c:v>55.2</c:v>
                </c:pt>
              </c:numCache>
            </c:numRef>
          </c:xVal>
          <c:yVal>
            <c:numRef>
              <c:f>'SOP + ASC'!$F$34:$F$35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875264"/>
        <c:axId val="118877568"/>
      </c:scatterChart>
      <c:valAx>
        <c:axId val="118875264"/>
        <c:scaling>
          <c:orientation val="minMax"/>
          <c:max val="8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877568"/>
        <c:crosses val="autoZero"/>
        <c:crossBetween val="midCat"/>
      </c:valAx>
      <c:valAx>
        <c:axId val="118877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mtClean="0"/>
                  <a:t>Rel. </a:t>
                </a:r>
                <a:r>
                  <a:rPr lang="en-US" dirty="0"/>
                  <a:t>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87526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99"/>
            </a:solidFill>
          </c:spPr>
          <c:invertIfNegative val="0"/>
          <c:cat>
            <c:strRef>
              <c:f>Tabelle2!$A$81:$A$115</c:f>
              <c:strCache>
                <c:ptCount val="35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  <c:pt idx="8">
                  <c:v>80-90</c:v>
                </c:pt>
                <c:pt idx="9">
                  <c:v>90-100</c:v>
                </c:pt>
                <c:pt idx="10">
                  <c:v>100-110</c:v>
                </c:pt>
                <c:pt idx="11">
                  <c:v>110-120</c:v>
                </c:pt>
                <c:pt idx="12">
                  <c:v>120-130</c:v>
                </c:pt>
                <c:pt idx="13">
                  <c:v>130-140</c:v>
                </c:pt>
                <c:pt idx="14">
                  <c:v>140-150</c:v>
                </c:pt>
                <c:pt idx="15">
                  <c:v>150-160</c:v>
                </c:pt>
                <c:pt idx="16">
                  <c:v>160-170</c:v>
                </c:pt>
                <c:pt idx="17">
                  <c:v>170-180</c:v>
                </c:pt>
                <c:pt idx="18">
                  <c:v>180-190</c:v>
                </c:pt>
                <c:pt idx="19">
                  <c:v>190-200</c:v>
                </c:pt>
                <c:pt idx="20">
                  <c:v>200-210</c:v>
                </c:pt>
                <c:pt idx="21">
                  <c:v>210-220</c:v>
                </c:pt>
                <c:pt idx="22">
                  <c:v>220-230</c:v>
                </c:pt>
                <c:pt idx="23">
                  <c:v>230-240</c:v>
                </c:pt>
                <c:pt idx="24">
                  <c:v>240-250</c:v>
                </c:pt>
                <c:pt idx="25">
                  <c:v>250-260</c:v>
                </c:pt>
                <c:pt idx="26">
                  <c:v>260-270</c:v>
                </c:pt>
                <c:pt idx="27">
                  <c:v>270-280</c:v>
                </c:pt>
                <c:pt idx="28">
                  <c:v>280-290</c:v>
                </c:pt>
                <c:pt idx="29">
                  <c:v>290-300</c:v>
                </c:pt>
                <c:pt idx="30">
                  <c:v>300-310</c:v>
                </c:pt>
                <c:pt idx="31">
                  <c:v>310-320</c:v>
                </c:pt>
                <c:pt idx="32">
                  <c:v>320-330</c:v>
                </c:pt>
                <c:pt idx="33">
                  <c:v>330-340</c:v>
                </c:pt>
                <c:pt idx="34">
                  <c:v>350-360</c:v>
                </c:pt>
              </c:strCache>
            </c:strRef>
          </c:cat>
          <c:val>
            <c:numRef>
              <c:f>Tabelle2!$B$81:$B$115</c:f>
              <c:numCache>
                <c:formatCode>General</c:formatCode>
                <c:ptCount val="3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2</c:v>
                </c:pt>
                <c:pt idx="16">
                  <c:v>4</c:v>
                </c:pt>
                <c:pt idx="17">
                  <c:v>2</c:v>
                </c:pt>
                <c:pt idx="18">
                  <c:v>4</c:v>
                </c:pt>
                <c:pt idx="19">
                  <c:v>4</c:v>
                </c:pt>
                <c:pt idx="20">
                  <c:v>7</c:v>
                </c:pt>
                <c:pt idx="21">
                  <c:v>3</c:v>
                </c:pt>
                <c:pt idx="22">
                  <c:v>5</c:v>
                </c:pt>
                <c:pt idx="23">
                  <c:v>4</c:v>
                </c:pt>
                <c:pt idx="24">
                  <c:v>6</c:v>
                </c:pt>
                <c:pt idx="25">
                  <c:v>7</c:v>
                </c:pt>
                <c:pt idx="26">
                  <c:v>5</c:v>
                </c:pt>
                <c:pt idx="27">
                  <c:v>3</c:v>
                </c:pt>
                <c:pt idx="28">
                  <c:v>5</c:v>
                </c:pt>
                <c:pt idx="29">
                  <c:v>6</c:v>
                </c:pt>
                <c:pt idx="30">
                  <c:v>4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80576"/>
        <c:axId val="69082496"/>
      </c:barChart>
      <c:catAx>
        <c:axId val="6908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2700000"/>
          <a:lstStyle/>
          <a:p>
            <a:pPr>
              <a:defRPr/>
            </a:pPr>
            <a:endParaRPr lang="de-DE"/>
          </a:p>
        </c:txPr>
        <c:crossAx val="69082496"/>
        <c:crosses val="autoZero"/>
        <c:auto val="1"/>
        <c:lblAlgn val="ctr"/>
        <c:lblOffset val="100"/>
        <c:noMultiLvlLbl val="0"/>
      </c:catAx>
      <c:valAx>
        <c:axId val="69082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Showers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08057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</a:defRPr>
      </a:pPr>
      <a:endParaRPr lang="de-DE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FMV!$A$2:$A$13</c:f>
              <c:numCache>
                <c:formatCode>General</c:formatCode>
                <c:ptCount val="12"/>
                <c:pt idx="0">
                  <c:v>327</c:v>
                </c:pt>
                <c:pt idx="1">
                  <c:v>328</c:v>
                </c:pt>
                <c:pt idx="2">
                  <c:v>329</c:v>
                </c:pt>
                <c:pt idx="3">
                  <c:v>330</c:v>
                </c:pt>
                <c:pt idx="4">
                  <c:v>331</c:v>
                </c:pt>
                <c:pt idx="5">
                  <c:v>332</c:v>
                </c:pt>
                <c:pt idx="6">
                  <c:v>333</c:v>
                </c:pt>
                <c:pt idx="7">
                  <c:v>334</c:v>
                </c:pt>
                <c:pt idx="8">
                  <c:v>335</c:v>
                </c:pt>
                <c:pt idx="9">
                  <c:v>336</c:v>
                </c:pt>
                <c:pt idx="10">
                  <c:v>337</c:v>
                </c:pt>
                <c:pt idx="11">
                  <c:v>338</c:v>
                </c:pt>
              </c:numCache>
            </c:numRef>
          </c:xVal>
          <c:yVal>
            <c:numRef>
              <c:f>FMV!$B$2:$B$13</c:f>
              <c:numCache>
                <c:formatCode>General</c:formatCode>
                <c:ptCount val="12"/>
                <c:pt idx="0">
                  <c:v>240.4</c:v>
                </c:pt>
                <c:pt idx="1">
                  <c:v>240.3</c:v>
                </c:pt>
                <c:pt idx="2">
                  <c:v>238.6</c:v>
                </c:pt>
                <c:pt idx="3">
                  <c:v>233.6</c:v>
                </c:pt>
                <c:pt idx="4">
                  <c:v>236</c:v>
                </c:pt>
                <c:pt idx="5">
                  <c:v>241.2</c:v>
                </c:pt>
                <c:pt idx="6">
                  <c:v>229.5</c:v>
                </c:pt>
                <c:pt idx="7">
                  <c:v>226.2</c:v>
                </c:pt>
                <c:pt idx="8">
                  <c:v>224.5</c:v>
                </c:pt>
                <c:pt idx="9">
                  <c:v>229</c:v>
                </c:pt>
                <c:pt idx="10">
                  <c:v>229.2</c:v>
                </c:pt>
                <c:pt idx="11">
                  <c:v>225.4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FMV!$A$15:$A$23</c:f>
              <c:numCache>
                <c:formatCode>General</c:formatCode>
                <c:ptCount val="9"/>
                <c:pt idx="0">
                  <c:v>326</c:v>
                </c:pt>
                <c:pt idx="1">
                  <c:v>327</c:v>
                </c:pt>
                <c:pt idx="3">
                  <c:v>338</c:v>
                </c:pt>
                <c:pt idx="4">
                  <c:v>339</c:v>
                </c:pt>
                <c:pt idx="5">
                  <c:v>340</c:v>
                </c:pt>
                <c:pt idx="6">
                  <c:v>341</c:v>
                </c:pt>
                <c:pt idx="7">
                  <c:v>342</c:v>
                </c:pt>
                <c:pt idx="8">
                  <c:v>343</c:v>
                </c:pt>
              </c:numCache>
            </c:numRef>
          </c:xVal>
          <c:yVal>
            <c:numRef>
              <c:f>FMV!$B$15:$B$23</c:f>
              <c:numCache>
                <c:formatCode>General</c:formatCode>
                <c:ptCount val="9"/>
                <c:pt idx="0">
                  <c:v>221</c:v>
                </c:pt>
                <c:pt idx="1">
                  <c:v>221.6</c:v>
                </c:pt>
                <c:pt idx="3">
                  <c:v>245.9</c:v>
                </c:pt>
                <c:pt idx="4">
                  <c:v>248.7</c:v>
                </c:pt>
                <c:pt idx="5">
                  <c:v>251.4</c:v>
                </c:pt>
                <c:pt idx="6">
                  <c:v>246.4</c:v>
                </c:pt>
                <c:pt idx="7">
                  <c:v>253.2</c:v>
                </c:pt>
                <c:pt idx="8">
                  <c:v>252.9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FMV!$A$25</c:f>
              <c:numCache>
                <c:formatCode>General</c:formatCode>
                <c:ptCount val="1"/>
                <c:pt idx="0">
                  <c:v>327</c:v>
                </c:pt>
              </c:numCache>
            </c:numRef>
          </c:xVal>
          <c:yVal>
            <c:numRef>
              <c:f>FMV!$B$25</c:f>
              <c:numCache>
                <c:formatCode>General</c:formatCode>
                <c:ptCount val="1"/>
                <c:pt idx="0">
                  <c:v>223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929664"/>
        <c:axId val="118956800"/>
      </c:scatterChart>
      <c:valAx>
        <c:axId val="118929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956800"/>
        <c:crosses val="autoZero"/>
        <c:crossBetween val="midCat"/>
      </c:valAx>
      <c:valAx>
        <c:axId val="118956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8929664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FMV!$A$2:$A$13</c:f>
              <c:numCache>
                <c:formatCode>General</c:formatCode>
                <c:ptCount val="12"/>
                <c:pt idx="0">
                  <c:v>327</c:v>
                </c:pt>
                <c:pt idx="1">
                  <c:v>328</c:v>
                </c:pt>
                <c:pt idx="2">
                  <c:v>329</c:v>
                </c:pt>
                <c:pt idx="3">
                  <c:v>330</c:v>
                </c:pt>
                <c:pt idx="4">
                  <c:v>331</c:v>
                </c:pt>
                <c:pt idx="5">
                  <c:v>332</c:v>
                </c:pt>
                <c:pt idx="6">
                  <c:v>333</c:v>
                </c:pt>
                <c:pt idx="7">
                  <c:v>334</c:v>
                </c:pt>
                <c:pt idx="8">
                  <c:v>335</c:v>
                </c:pt>
                <c:pt idx="9">
                  <c:v>336</c:v>
                </c:pt>
                <c:pt idx="10">
                  <c:v>337</c:v>
                </c:pt>
                <c:pt idx="11">
                  <c:v>338</c:v>
                </c:pt>
              </c:numCache>
            </c:numRef>
          </c:xVal>
          <c:yVal>
            <c:numRef>
              <c:f>FMV!$C$2:$C$13</c:f>
              <c:numCache>
                <c:formatCode>General</c:formatCode>
                <c:ptCount val="12"/>
                <c:pt idx="0">
                  <c:v>16.5</c:v>
                </c:pt>
                <c:pt idx="1">
                  <c:v>16</c:v>
                </c:pt>
                <c:pt idx="2">
                  <c:v>13</c:v>
                </c:pt>
                <c:pt idx="3">
                  <c:v>8.5</c:v>
                </c:pt>
                <c:pt idx="4">
                  <c:v>7.5</c:v>
                </c:pt>
                <c:pt idx="5">
                  <c:v>4.5</c:v>
                </c:pt>
                <c:pt idx="6">
                  <c:v>8.5</c:v>
                </c:pt>
                <c:pt idx="7">
                  <c:v>7</c:v>
                </c:pt>
                <c:pt idx="8">
                  <c:v>1</c:v>
                </c:pt>
                <c:pt idx="9">
                  <c:v>-1</c:v>
                </c:pt>
                <c:pt idx="10">
                  <c:v>-2.5</c:v>
                </c:pt>
                <c:pt idx="11">
                  <c:v>-5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FMV!$A$15:$A$23</c:f>
              <c:numCache>
                <c:formatCode>General</c:formatCode>
                <c:ptCount val="9"/>
                <c:pt idx="0">
                  <c:v>326</c:v>
                </c:pt>
                <c:pt idx="1">
                  <c:v>327</c:v>
                </c:pt>
                <c:pt idx="3">
                  <c:v>338</c:v>
                </c:pt>
                <c:pt idx="4">
                  <c:v>339</c:v>
                </c:pt>
                <c:pt idx="5">
                  <c:v>340</c:v>
                </c:pt>
                <c:pt idx="6">
                  <c:v>341</c:v>
                </c:pt>
                <c:pt idx="7">
                  <c:v>342</c:v>
                </c:pt>
                <c:pt idx="8">
                  <c:v>343</c:v>
                </c:pt>
              </c:numCache>
            </c:numRef>
          </c:xVal>
          <c:yVal>
            <c:numRef>
              <c:f>FMV!$C$15:$C$23</c:f>
              <c:numCache>
                <c:formatCode>General</c:formatCode>
                <c:ptCount val="9"/>
                <c:pt idx="0">
                  <c:v>1</c:v>
                </c:pt>
                <c:pt idx="1">
                  <c:v>1.5</c:v>
                </c:pt>
                <c:pt idx="3">
                  <c:v>12</c:v>
                </c:pt>
                <c:pt idx="4">
                  <c:v>10.5</c:v>
                </c:pt>
                <c:pt idx="5">
                  <c:v>7</c:v>
                </c:pt>
                <c:pt idx="6">
                  <c:v>8</c:v>
                </c:pt>
                <c:pt idx="7">
                  <c:v>7.5</c:v>
                </c:pt>
                <c:pt idx="8">
                  <c:v>7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x"/>
            <c:size val="7"/>
            <c:spPr>
              <a:noFill/>
              <a:ln w="15875">
                <a:solidFill>
                  <a:srgbClr val="000000"/>
                </a:solidFill>
              </a:ln>
            </c:spPr>
          </c:marker>
          <c:xVal>
            <c:numRef>
              <c:f>FMV!$A$25</c:f>
              <c:numCache>
                <c:formatCode>General</c:formatCode>
                <c:ptCount val="1"/>
                <c:pt idx="0">
                  <c:v>327</c:v>
                </c:pt>
              </c:numCache>
            </c:numRef>
          </c:xVal>
          <c:yVal>
            <c:numRef>
              <c:f>FMV!$C$25</c:f>
              <c:numCache>
                <c:formatCode>General</c:formatCode>
                <c:ptCount val="1"/>
                <c:pt idx="0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00448"/>
        <c:axId val="119015296"/>
      </c:scatterChart>
      <c:valAx>
        <c:axId val="119000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015296"/>
        <c:crossesAt val="-25"/>
        <c:crossBetween val="midCat"/>
      </c:valAx>
      <c:valAx>
        <c:axId val="119015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0004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FMV!$A$2:$A$13</c:f>
              <c:numCache>
                <c:formatCode>General</c:formatCode>
                <c:ptCount val="12"/>
                <c:pt idx="0">
                  <c:v>327</c:v>
                </c:pt>
                <c:pt idx="1">
                  <c:v>328</c:v>
                </c:pt>
                <c:pt idx="2">
                  <c:v>329</c:v>
                </c:pt>
                <c:pt idx="3">
                  <c:v>330</c:v>
                </c:pt>
                <c:pt idx="4">
                  <c:v>331</c:v>
                </c:pt>
                <c:pt idx="5">
                  <c:v>332</c:v>
                </c:pt>
                <c:pt idx="6">
                  <c:v>333</c:v>
                </c:pt>
                <c:pt idx="7">
                  <c:v>334</c:v>
                </c:pt>
                <c:pt idx="8">
                  <c:v>335</c:v>
                </c:pt>
                <c:pt idx="9">
                  <c:v>336</c:v>
                </c:pt>
                <c:pt idx="10">
                  <c:v>337</c:v>
                </c:pt>
                <c:pt idx="11">
                  <c:v>338</c:v>
                </c:pt>
              </c:numCache>
            </c:numRef>
          </c:xVal>
          <c:yVal>
            <c:numRef>
              <c:f>FMV!$D$2:$D$13</c:f>
              <c:numCache>
                <c:formatCode>General</c:formatCode>
                <c:ptCount val="12"/>
                <c:pt idx="0">
                  <c:v>71</c:v>
                </c:pt>
                <c:pt idx="1">
                  <c:v>70</c:v>
                </c:pt>
                <c:pt idx="2">
                  <c:v>63</c:v>
                </c:pt>
                <c:pt idx="3">
                  <c:v>67</c:v>
                </c:pt>
                <c:pt idx="4">
                  <c:v>68</c:v>
                </c:pt>
                <c:pt idx="5">
                  <c:v>71</c:v>
                </c:pt>
                <c:pt idx="6">
                  <c:v>61</c:v>
                </c:pt>
                <c:pt idx="7">
                  <c:v>67</c:v>
                </c:pt>
                <c:pt idx="8">
                  <c:v>67</c:v>
                </c:pt>
                <c:pt idx="9">
                  <c:v>70</c:v>
                </c:pt>
                <c:pt idx="10">
                  <c:v>70</c:v>
                </c:pt>
                <c:pt idx="11">
                  <c:v>69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FMV!$A$15:$A$23</c:f>
              <c:numCache>
                <c:formatCode>General</c:formatCode>
                <c:ptCount val="9"/>
                <c:pt idx="0">
                  <c:v>326</c:v>
                </c:pt>
                <c:pt idx="1">
                  <c:v>327</c:v>
                </c:pt>
                <c:pt idx="3">
                  <c:v>338</c:v>
                </c:pt>
                <c:pt idx="4">
                  <c:v>339</c:v>
                </c:pt>
                <c:pt idx="5">
                  <c:v>340</c:v>
                </c:pt>
                <c:pt idx="6">
                  <c:v>341</c:v>
                </c:pt>
                <c:pt idx="7">
                  <c:v>342</c:v>
                </c:pt>
                <c:pt idx="8">
                  <c:v>343</c:v>
                </c:pt>
              </c:numCache>
            </c:numRef>
          </c:xVal>
          <c:yVal>
            <c:numRef>
              <c:f>FMV!$D$15:$D$23</c:f>
              <c:numCache>
                <c:formatCode>General</c:formatCode>
                <c:ptCount val="9"/>
                <c:pt idx="0">
                  <c:v>64</c:v>
                </c:pt>
                <c:pt idx="1">
                  <c:v>64</c:v>
                </c:pt>
                <c:pt idx="3">
                  <c:v>63</c:v>
                </c:pt>
                <c:pt idx="4">
                  <c:v>64</c:v>
                </c:pt>
                <c:pt idx="5">
                  <c:v>64</c:v>
                </c:pt>
                <c:pt idx="6">
                  <c:v>64</c:v>
                </c:pt>
                <c:pt idx="7">
                  <c:v>61</c:v>
                </c:pt>
                <c:pt idx="8">
                  <c:v>61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FMV!$A$25</c:f>
              <c:numCache>
                <c:formatCode>General</c:formatCode>
                <c:ptCount val="1"/>
                <c:pt idx="0">
                  <c:v>327</c:v>
                </c:pt>
              </c:numCache>
            </c:numRef>
          </c:xVal>
          <c:yVal>
            <c:numRef>
              <c:f>FMV!$D$25</c:f>
              <c:numCache>
                <c:formatCode>General</c:formatCode>
                <c:ptCount val="1"/>
                <c:pt idx="0">
                  <c:v>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51008"/>
        <c:axId val="119053312"/>
      </c:scatterChart>
      <c:valAx>
        <c:axId val="11905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053312"/>
        <c:crosses val="autoZero"/>
        <c:crossBetween val="midCat"/>
      </c:valAx>
      <c:valAx>
        <c:axId val="119053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0510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FMV!$A$2:$A$13</c:f>
              <c:numCache>
                <c:formatCode>General</c:formatCode>
                <c:ptCount val="12"/>
                <c:pt idx="0">
                  <c:v>327</c:v>
                </c:pt>
                <c:pt idx="1">
                  <c:v>328</c:v>
                </c:pt>
                <c:pt idx="2">
                  <c:v>329</c:v>
                </c:pt>
                <c:pt idx="3">
                  <c:v>330</c:v>
                </c:pt>
                <c:pt idx="4">
                  <c:v>331</c:v>
                </c:pt>
                <c:pt idx="5">
                  <c:v>332</c:v>
                </c:pt>
                <c:pt idx="6">
                  <c:v>333</c:v>
                </c:pt>
                <c:pt idx="7">
                  <c:v>334</c:v>
                </c:pt>
                <c:pt idx="8">
                  <c:v>335</c:v>
                </c:pt>
                <c:pt idx="9">
                  <c:v>336</c:v>
                </c:pt>
                <c:pt idx="10">
                  <c:v>337</c:v>
                </c:pt>
                <c:pt idx="11">
                  <c:v>338</c:v>
                </c:pt>
              </c:numCache>
            </c:numRef>
          </c:xVal>
          <c:yVal>
            <c:numRef>
              <c:f>FMV!$E$2:$E$13</c:f>
              <c:numCache>
                <c:formatCode>General</c:formatCode>
                <c:ptCount val="12"/>
                <c:pt idx="0">
                  <c:v>0.8</c:v>
                </c:pt>
                <c:pt idx="1">
                  <c:v>1.4</c:v>
                </c:pt>
                <c:pt idx="2">
                  <c:v>1.6</c:v>
                </c:pt>
                <c:pt idx="3">
                  <c:v>1.3</c:v>
                </c:pt>
                <c:pt idx="4">
                  <c:v>1.2</c:v>
                </c:pt>
                <c:pt idx="5">
                  <c:v>1.4</c:v>
                </c:pt>
                <c:pt idx="6">
                  <c:v>0.7</c:v>
                </c:pt>
                <c:pt idx="7">
                  <c:v>1.3</c:v>
                </c:pt>
                <c:pt idx="8">
                  <c:v>1.2</c:v>
                </c:pt>
                <c:pt idx="9">
                  <c:v>1</c:v>
                </c:pt>
                <c:pt idx="10">
                  <c:v>1.3</c:v>
                </c:pt>
                <c:pt idx="11">
                  <c:v>1.4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FMV!$A$15:$A$23</c:f>
              <c:numCache>
                <c:formatCode>General</c:formatCode>
                <c:ptCount val="9"/>
                <c:pt idx="0">
                  <c:v>326</c:v>
                </c:pt>
                <c:pt idx="1">
                  <c:v>327</c:v>
                </c:pt>
                <c:pt idx="3">
                  <c:v>338</c:v>
                </c:pt>
                <c:pt idx="4">
                  <c:v>339</c:v>
                </c:pt>
                <c:pt idx="5">
                  <c:v>340</c:v>
                </c:pt>
                <c:pt idx="6">
                  <c:v>341</c:v>
                </c:pt>
                <c:pt idx="7">
                  <c:v>342</c:v>
                </c:pt>
                <c:pt idx="8">
                  <c:v>343</c:v>
                </c:pt>
              </c:numCache>
            </c:numRef>
          </c:xVal>
          <c:yVal>
            <c:numRef>
              <c:f>FMV!$E$15:$E$23</c:f>
              <c:numCache>
                <c:formatCode>General</c:formatCode>
                <c:ptCount val="9"/>
                <c:pt idx="0">
                  <c:v>1.3</c:v>
                </c:pt>
                <c:pt idx="1">
                  <c:v>1.2</c:v>
                </c:pt>
                <c:pt idx="3">
                  <c:v>1.1000000000000001</c:v>
                </c:pt>
                <c:pt idx="4">
                  <c:v>1</c:v>
                </c:pt>
                <c:pt idx="5">
                  <c:v>1.3</c:v>
                </c:pt>
                <c:pt idx="6">
                  <c:v>1.3</c:v>
                </c:pt>
                <c:pt idx="7">
                  <c:v>1.1000000000000001</c:v>
                </c:pt>
                <c:pt idx="8">
                  <c:v>1.4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FMV!$A$25</c:f>
              <c:numCache>
                <c:formatCode>General</c:formatCode>
                <c:ptCount val="1"/>
                <c:pt idx="0">
                  <c:v>327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0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73504"/>
        <c:axId val="119175808"/>
      </c:scatterChart>
      <c:valAx>
        <c:axId val="119173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175808"/>
        <c:crosses val="autoZero"/>
        <c:crossBetween val="midCat"/>
      </c:valAx>
      <c:valAx>
        <c:axId val="119175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173504"/>
        <c:crosses val="autoZero"/>
        <c:crossBetween val="midCat"/>
        <c:majorUnit val="0.5"/>
      </c:valAx>
    </c:plotArea>
    <c:plotVisOnly val="1"/>
    <c:dispBlanksAs val="gap"/>
    <c:showDLblsOverMax val="0"/>
  </c:chart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'NCY  + ARC'!$A$1:$A$32</c:f>
              <c:numCache>
                <c:formatCode>General</c:formatCode>
                <c:ptCount val="32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</c:numCache>
            </c:numRef>
          </c:xVal>
          <c:yVal>
            <c:numRef>
              <c:f>'NCY  + ARC'!$D$1:$D$32</c:f>
              <c:numCache>
                <c:formatCode>General</c:formatCode>
                <c:ptCount val="32"/>
                <c:pt idx="0">
                  <c:v>302.39999999999998</c:v>
                </c:pt>
                <c:pt idx="1">
                  <c:v>302.2</c:v>
                </c:pt>
                <c:pt idx="2">
                  <c:v>299.5</c:v>
                </c:pt>
                <c:pt idx="3">
                  <c:v>298.3</c:v>
                </c:pt>
                <c:pt idx="4">
                  <c:v>307.39999999999998</c:v>
                </c:pt>
                <c:pt idx="5">
                  <c:v>302.5</c:v>
                </c:pt>
                <c:pt idx="6">
                  <c:v>304.8</c:v>
                </c:pt>
                <c:pt idx="7">
                  <c:v>301.2</c:v>
                </c:pt>
                <c:pt idx="8">
                  <c:v>306.89999999999998</c:v>
                </c:pt>
                <c:pt idx="9">
                  <c:v>306.39999999999998</c:v>
                </c:pt>
                <c:pt idx="10">
                  <c:v>304.8</c:v>
                </c:pt>
                <c:pt idx="11">
                  <c:v>304.8</c:v>
                </c:pt>
                <c:pt idx="12">
                  <c:v>308.3</c:v>
                </c:pt>
                <c:pt idx="13">
                  <c:v>311.7</c:v>
                </c:pt>
                <c:pt idx="14">
                  <c:v>310.7</c:v>
                </c:pt>
                <c:pt idx="15">
                  <c:v>302.2</c:v>
                </c:pt>
                <c:pt idx="16">
                  <c:v>301.10000000000002</c:v>
                </c:pt>
                <c:pt idx="17">
                  <c:v>300.89999999999998</c:v>
                </c:pt>
                <c:pt idx="18">
                  <c:v>309.7</c:v>
                </c:pt>
                <c:pt idx="19">
                  <c:v>310.39999999999998</c:v>
                </c:pt>
                <c:pt idx="20">
                  <c:v>310.7</c:v>
                </c:pt>
                <c:pt idx="21">
                  <c:v>313.60000000000002</c:v>
                </c:pt>
                <c:pt idx="22">
                  <c:v>313.60000000000002</c:v>
                </c:pt>
                <c:pt idx="23">
                  <c:v>315.39999999999998</c:v>
                </c:pt>
                <c:pt idx="24">
                  <c:v>319.3</c:v>
                </c:pt>
                <c:pt idx="25">
                  <c:v>321</c:v>
                </c:pt>
                <c:pt idx="26">
                  <c:v>326.10000000000002</c:v>
                </c:pt>
                <c:pt idx="27">
                  <c:v>323.3</c:v>
                </c:pt>
                <c:pt idx="28">
                  <c:v>324.2</c:v>
                </c:pt>
                <c:pt idx="29">
                  <c:v>327</c:v>
                </c:pt>
                <c:pt idx="30">
                  <c:v>321.3</c:v>
                </c:pt>
                <c:pt idx="31">
                  <c:v>323.7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noFill/>
              <a:ln w="15875">
                <a:solidFill>
                  <a:srgbClr val="000000"/>
                </a:solidFill>
              </a:ln>
            </c:spPr>
          </c:marker>
          <c:xVal>
            <c:numRef>
              <c:f>'NCY  + ARC'!$A$34:$A$35</c:f>
              <c:numCache>
                <c:formatCode>General</c:formatCode>
                <c:ptCount val="2"/>
                <c:pt idx="0">
                  <c:v>37</c:v>
                </c:pt>
                <c:pt idx="1">
                  <c:v>30</c:v>
                </c:pt>
              </c:numCache>
            </c:numRef>
          </c:xVal>
          <c:yVal>
            <c:numRef>
              <c:f>'NCY  + ARC'!$D$34:$D$35</c:f>
              <c:numCache>
                <c:formatCode>General</c:formatCode>
                <c:ptCount val="2"/>
                <c:pt idx="0">
                  <c:v>324.5</c:v>
                </c:pt>
                <c:pt idx="1">
                  <c:v>305.2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107072"/>
        <c:axId val="69150592"/>
      </c:scatterChart>
      <c:valAx>
        <c:axId val="69107072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150592"/>
        <c:crosses val="autoZero"/>
        <c:crossBetween val="midCat"/>
      </c:valAx>
      <c:valAx>
        <c:axId val="69150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Right Ascension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107072"/>
        <c:crosses val="autoZero"/>
        <c:crossBetween val="midCat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</a:defRPr>
      </a:pPr>
      <a:endParaRPr lang="de-DE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'NCY  + ARC'!$A$1:$A$32</c:f>
              <c:numCache>
                <c:formatCode>General</c:formatCode>
                <c:ptCount val="32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</c:numCache>
            </c:numRef>
          </c:xVal>
          <c:yVal>
            <c:numRef>
              <c:f>'NCY  + ARC'!$E$1:$E$32</c:f>
              <c:numCache>
                <c:formatCode>General</c:formatCode>
                <c:ptCount val="32"/>
                <c:pt idx="0">
                  <c:v>39</c:v>
                </c:pt>
                <c:pt idx="1">
                  <c:v>40</c:v>
                </c:pt>
                <c:pt idx="2">
                  <c:v>41</c:v>
                </c:pt>
                <c:pt idx="3">
                  <c:v>40</c:v>
                </c:pt>
                <c:pt idx="4">
                  <c:v>41</c:v>
                </c:pt>
                <c:pt idx="5">
                  <c:v>42.5</c:v>
                </c:pt>
                <c:pt idx="6">
                  <c:v>40</c:v>
                </c:pt>
                <c:pt idx="7">
                  <c:v>40.5</c:v>
                </c:pt>
                <c:pt idx="8">
                  <c:v>37.5</c:v>
                </c:pt>
                <c:pt idx="9">
                  <c:v>40.5</c:v>
                </c:pt>
                <c:pt idx="10">
                  <c:v>41</c:v>
                </c:pt>
                <c:pt idx="11">
                  <c:v>41</c:v>
                </c:pt>
                <c:pt idx="12">
                  <c:v>43</c:v>
                </c:pt>
                <c:pt idx="13">
                  <c:v>46</c:v>
                </c:pt>
                <c:pt idx="14">
                  <c:v>44</c:v>
                </c:pt>
                <c:pt idx="15">
                  <c:v>43</c:v>
                </c:pt>
                <c:pt idx="16">
                  <c:v>41.5</c:v>
                </c:pt>
                <c:pt idx="17">
                  <c:v>46</c:v>
                </c:pt>
                <c:pt idx="18">
                  <c:v>43</c:v>
                </c:pt>
                <c:pt idx="19">
                  <c:v>43</c:v>
                </c:pt>
                <c:pt idx="20">
                  <c:v>44</c:v>
                </c:pt>
                <c:pt idx="21">
                  <c:v>43.5</c:v>
                </c:pt>
                <c:pt idx="22">
                  <c:v>43.5</c:v>
                </c:pt>
                <c:pt idx="23">
                  <c:v>45</c:v>
                </c:pt>
                <c:pt idx="24">
                  <c:v>43</c:v>
                </c:pt>
                <c:pt idx="25">
                  <c:v>45.5</c:v>
                </c:pt>
                <c:pt idx="26">
                  <c:v>46</c:v>
                </c:pt>
                <c:pt idx="27">
                  <c:v>47</c:v>
                </c:pt>
                <c:pt idx="28">
                  <c:v>47.5</c:v>
                </c:pt>
                <c:pt idx="29">
                  <c:v>47</c:v>
                </c:pt>
                <c:pt idx="30">
                  <c:v>50</c:v>
                </c:pt>
                <c:pt idx="31">
                  <c:v>48.5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9050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ln w="19050">
                  <a:solidFill>
                    <a:srgbClr val="000000"/>
                  </a:solidFill>
                </a:ln>
              </c:spPr>
            </c:marker>
            <c:bubble3D val="0"/>
          </c:dPt>
          <c:dPt>
            <c:idx val="1"/>
            <c:marker>
              <c:spPr>
                <a:ln w="19050">
                  <a:solidFill>
                    <a:srgbClr val="000000"/>
                  </a:solidFill>
                </a:ln>
              </c:spPr>
            </c:marker>
            <c:bubble3D val="0"/>
          </c:dPt>
          <c:xVal>
            <c:numRef>
              <c:f>'NCY  + ARC'!$A$34:$A$35</c:f>
              <c:numCache>
                <c:formatCode>General</c:formatCode>
                <c:ptCount val="2"/>
                <c:pt idx="0">
                  <c:v>37</c:v>
                </c:pt>
                <c:pt idx="1">
                  <c:v>30</c:v>
                </c:pt>
              </c:numCache>
            </c:numRef>
          </c:xVal>
          <c:yVal>
            <c:numRef>
              <c:f>'NCY  + ARC'!$E$34:$E$35</c:f>
              <c:numCache>
                <c:formatCode>General</c:formatCode>
                <c:ptCount val="2"/>
                <c:pt idx="0">
                  <c:v>45.9</c:v>
                </c:pt>
                <c:pt idx="1">
                  <c:v>39.4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82176"/>
        <c:axId val="77684096"/>
      </c:scatterChart>
      <c:valAx>
        <c:axId val="77682176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684096"/>
        <c:crosses val="autoZero"/>
        <c:crossBetween val="midCat"/>
      </c:valAx>
      <c:valAx>
        <c:axId val="77684096"/>
        <c:scaling>
          <c:orientation val="minMax"/>
          <c:max val="50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Declination[°]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682176"/>
        <c:crosses val="autoZero"/>
        <c:crossBetween val="midCat"/>
        <c:majorUnit val="5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</a:defRPr>
      </a:pPr>
      <a:endParaRPr lang="de-DE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'NCY  + ARC'!$A$1:$A$32</c:f>
              <c:numCache>
                <c:formatCode>General</c:formatCode>
                <c:ptCount val="32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</c:numCache>
            </c:numRef>
          </c:xVal>
          <c:yVal>
            <c:numRef>
              <c:f>'NCY  + ARC'!$F$1:$F$32</c:f>
              <c:numCache>
                <c:formatCode>General</c:formatCode>
                <c:ptCount val="32"/>
                <c:pt idx="0">
                  <c:v>38</c:v>
                </c:pt>
                <c:pt idx="1">
                  <c:v>39</c:v>
                </c:pt>
                <c:pt idx="2">
                  <c:v>44</c:v>
                </c:pt>
                <c:pt idx="3">
                  <c:v>44</c:v>
                </c:pt>
                <c:pt idx="4">
                  <c:v>41</c:v>
                </c:pt>
                <c:pt idx="5">
                  <c:v>46</c:v>
                </c:pt>
                <c:pt idx="6">
                  <c:v>44</c:v>
                </c:pt>
                <c:pt idx="7">
                  <c:v>42</c:v>
                </c:pt>
                <c:pt idx="8">
                  <c:v>49</c:v>
                </c:pt>
                <c:pt idx="9">
                  <c:v>46</c:v>
                </c:pt>
                <c:pt idx="10">
                  <c:v>45</c:v>
                </c:pt>
                <c:pt idx="11">
                  <c:v>45</c:v>
                </c:pt>
                <c:pt idx="12">
                  <c:v>49</c:v>
                </c:pt>
                <c:pt idx="13">
                  <c:v>47</c:v>
                </c:pt>
                <c:pt idx="14">
                  <c:v>43</c:v>
                </c:pt>
                <c:pt idx="15">
                  <c:v>48</c:v>
                </c:pt>
                <c:pt idx="16">
                  <c:v>41</c:v>
                </c:pt>
                <c:pt idx="17">
                  <c:v>43</c:v>
                </c:pt>
                <c:pt idx="18">
                  <c:v>45</c:v>
                </c:pt>
                <c:pt idx="19">
                  <c:v>45</c:v>
                </c:pt>
                <c:pt idx="20">
                  <c:v>40</c:v>
                </c:pt>
                <c:pt idx="21">
                  <c:v>42</c:v>
                </c:pt>
                <c:pt idx="22">
                  <c:v>42</c:v>
                </c:pt>
                <c:pt idx="23">
                  <c:v>45</c:v>
                </c:pt>
                <c:pt idx="24">
                  <c:v>44</c:v>
                </c:pt>
                <c:pt idx="25">
                  <c:v>46</c:v>
                </c:pt>
                <c:pt idx="26">
                  <c:v>44</c:v>
                </c:pt>
                <c:pt idx="27">
                  <c:v>43</c:v>
                </c:pt>
                <c:pt idx="28">
                  <c:v>43</c:v>
                </c:pt>
                <c:pt idx="29">
                  <c:v>41</c:v>
                </c:pt>
                <c:pt idx="30">
                  <c:v>44</c:v>
                </c:pt>
                <c:pt idx="31">
                  <c:v>43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'NCY  + ARC'!$A$34:$A$35</c:f>
              <c:numCache>
                <c:formatCode>General</c:formatCode>
                <c:ptCount val="2"/>
                <c:pt idx="0">
                  <c:v>37</c:v>
                </c:pt>
                <c:pt idx="1">
                  <c:v>30</c:v>
                </c:pt>
              </c:numCache>
            </c:numRef>
          </c:xVal>
          <c:yVal>
            <c:numRef>
              <c:f>'NCY  + ARC'!$F$34:$F$35</c:f>
              <c:numCache>
                <c:formatCode>General</c:formatCode>
                <c:ptCount val="2"/>
                <c:pt idx="0">
                  <c:v>43.3</c:v>
                </c:pt>
                <c:pt idx="1">
                  <c:v>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43104"/>
        <c:axId val="69349760"/>
      </c:scatterChart>
      <c:valAx>
        <c:axId val="69343104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349760"/>
        <c:crosses val="autoZero"/>
        <c:crossBetween val="midCat"/>
      </c:valAx>
      <c:valAx>
        <c:axId val="69349760"/>
        <c:scaling>
          <c:orientation val="minMax"/>
          <c:max val="50"/>
          <c:min val="3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343104"/>
        <c:crosses val="autoZero"/>
        <c:crossBetween val="midCat"/>
        <c:majorUnit val="5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</a:defRPr>
      </a:pPr>
      <a:endParaRPr lang="de-DE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'NCY  + ARC'!$A$1:$A$32</c:f>
              <c:numCache>
                <c:formatCode>General</c:formatCode>
                <c:ptCount val="32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32</c:v>
                </c:pt>
                <c:pt idx="20">
                  <c:v>33</c:v>
                </c:pt>
                <c:pt idx="21">
                  <c:v>34</c:v>
                </c:pt>
                <c:pt idx="22">
                  <c:v>35</c:v>
                </c:pt>
                <c:pt idx="23">
                  <c:v>36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42</c:v>
                </c:pt>
                <c:pt idx="30">
                  <c:v>43</c:v>
                </c:pt>
                <c:pt idx="31">
                  <c:v>44</c:v>
                </c:pt>
              </c:numCache>
            </c:numRef>
          </c:xVal>
          <c:yVal>
            <c:numRef>
              <c:f>'NCY  + ARC'!$G$1:$G$32</c:f>
              <c:numCache>
                <c:formatCode>General</c:formatCode>
                <c:ptCount val="32"/>
                <c:pt idx="8">
                  <c:v>0.9</c:v>
                </c:pt>
                <c:pt idx="9">
                  <c:v>1.5</c:v>
                </c:pt>
                <c:pt idx="10">
                  <c:v>1.3</c:v>
                </c:pt>
                <c:pt idx="11">
                  <c:v>1.8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1.1000000000000001</c:v>
                </c:pt>
                <c:pt idx="16">
                  <c:v>1.2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1.8</c:v>
                </c:pt>
                <c:pt idx="21">
                  <c:v>1.7</c:v>
                </c:pt>
                <c:pt idx="22">
                  <c:v>1.3</c:v>
                </c:pt>
                <c:pt idx="23">
                  <c:v>1.3</c:v>
                </c:pt>
                <c:pt idx="24">
                  <c:v>1.2</c:v>
                </c:pt>
                <c:pt idx="25">
                  <c:v>2.2000000000000002</c:v>
                </c:pt>
                <c:pt idx="26">
                  <c:v>1.5</c:v>
                </c:pt>
                <c:pt idx="27">
                  <c:v>1.1000000000000001</c:v>
                </c:pt>
                <c:pt idx="28">
                  <c:v>1</c:v>
                </c:pt>
                <c:pt idx="29">
                  <c:v>1.1000000000000001</c:v>
                </c:pt>
                <c:pt idx="30">
                  <c:v>0.7</c:v>
                </c:pt>
                <c:pt idx="31">
                  <c:v>0.9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000000"/>
                </a:solidFill>
              </a:ln>
            </c:spPr>
          </c:marker>
          <c:xVal>
            <c:numRef>
              <c:f>'NCY  + ARC'!$A$34:$A$35</c:f>
              <c:numCache>
                <c:formatCode>General</c:formatCode>
                <c:ptCount val="2"/>
                <c:pt idx="0">
                  <c:v>37</c:v>
                </c:pt>
                <c:pt idx="1">
                  <c:v>30</c:v>
                </c:pt>
              </c:numCache>
            </c:numRef>
          </c:xVal>
          <c:yVal>
            <c:numRef>
              <c:f>'NCY  + ARC'!$G$34:$G$35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99680"/>
        <c:axId val="69401984"/>
      </c:scatterChart>
      <c:valAx>
        <c:axId val="69399680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401984"/>
        <c:crosses val="autoZero"/>
        <c:crossBetween val="midCat"/>
      </c:valAx>
      <c:valAx>
        <c:axId val="69401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Activity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39968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rgbClr val="FFFF99"/>
          </a:solidFill>
        </a:defRPr>
      </a:pPr>
      <a:endParaRPr lang="de-D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0.58354</cdr:x>
      <cdr:y>0.43478</cdr:y>
    </cdr:from>
    <cdr:to>
      <cdr:x>0.69327</cdr:x>
      <cdr:y>0.56957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228850" y="952500"/>
          <a:ext cx="4191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NCY</a:t>
          </a:r>
        </a:p>
      </cdr:txBody>
    </cdr:sp>
  </cdr:relSizeAnchor>
  <cdr:relSizeAnchor xmlns:cdr="http://schemas.openxmlformats.org/drawingml/2006/chartDrawing">
    <cdr:from>
      <cdr:x>0.54863</cdr:x>
      <cdr:y>0.07826</cdr:y>
    </cdr:from>
    <cdr:to>
      <cdr:x>0.66584</cdr:x>
      <cdr:y>0.22174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095500" y="171450"/>
          <a:ext cx="4476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ARC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0.1975</cdr:x>
      <cdr:y>0.40086</cdr:y>
    </cdr:from>
    <cdr:to>
      <cdr:x>0.31</cdr:x>
      <cdr:y>0.53017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52475" y="885825"/>
          <a:ext cx="4286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UAN</a:t>
          </a:r>
        </a:p>
      </cdr:txBody>
    </cdr:sp>
  </cdr:relSizeAnchor>
  <cdr:relSizeAnchor xmlns:cdr="http://schemas.openxmlformats.org/drawingml/2006/chartDrawing">
    <cdr:from>
      <cdr:x>0.5175</cdr:x>
      <cdr:y>0.21983</cdr:y>
    </cdr:from>
    <cdr:to>
      <cdr:x>0.6175</cdr:x>
      <cdr:y>0.36638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971675" y="485775"/>
          <a:ext cx="3810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TPR</a:t>
          </a:r>
        </a:p>
      </cdr:txBody>
    </cdr:sp>
  </cdr:relSizeAnchor>
  <cdr:relSizeAnchor xmlns:cdr="http://schemas.openxmlformats.org/drawingml/2006/chartDrawing">
    <cdr:from>
      <cdr:x>0.575</cdr:x>
      <cdr:y>0.15517</cdr:y>
    </cdr:from>
    <cdr:to>
      <cdr:x>0.6725</cdr:x>
      <cdr:y>0.2931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2190750" y="342900"/>
          <a:ext cx="3714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CAN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0.28429</cdr:x>
      <cdr:y>0.33766</cdr:y>
    </cdr:from>
    <cdr:to>
      <cdr:x>0.38404</cdr:x>
      <cdr:y>0.47186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85850" y="742950"/>
          <a:ext cx="3810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UAN</a:t>
          </a:r>
        </a:p>
      </cdr:txBody>
    </cdr:sp>
  </cdr:relSizeAnchor>
  <cdr:relSizeAnchor xmlns:cdr="http://schemas.openxmlformats.org/drawingml/2006/chartDrawing">
    <cdr:from>
      <cdr:x>0.58354</cdr:x>
      <cdr:y>0.54113</cdr:y>
    </cdr:from>
    <cdr:to>
      <cdr:x>0.66584</cdr:x>
      <cdr:y>0.66234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228850" y="1190625"/>
          <a:ext cx="3143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TPR</a:t>
          </a:r>
        </a:p>
      </cdr:txBody>
    </cdr:sp>
  </cdr:relSizeAnchor>
  <cdr:relSizeAnchor xmlns:cdr="http://schemas.openxmlformats.org/drawingml/2006/chartDrawing">
    <cdr:from>
      <cdr:x>0.62594</cdr:x>
      <cdr:y>0.17749</cdr:y>
    </cdr:from>
    <cdr:to>
      <cdr:x>0.71571</cdr:x>
      <cdr:y>0.32035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2390775" y="390525"/>
          <a:ext cx="3429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CAN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0.50833</cdr:x>
      <cdr:y>0.64646</cdr:y>
    </cdr:from>
    <cdr:to>
      <cdr:x>0.59083</cdr:x>
      <cdr:y>0.76768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36750" y="1422400"/>
          <a:ext cx="3143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TPR</a:t>
          </a:r>
        </a:p>
      </cdr:txBody>
    </cdr:sp>
  </cdr:relSizeAnchor>
  <cdr:relSizeAnchor xmlns:cdr="http://schemas.openxmlformats.org/drawingml/2006/chartDrawing">
    <cdr:from>
      <cdr:x>0.26583</cdr:x>
      <cdr:y>0.64214</cdr:y>
    </cdr:from>
    <cdr:to>
      <cdr:x>0.36583</cdr:x>
      <cdr:y>0.77633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012825" y="1412875"/>
          <a:ext cx="3810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UAN</a:t>
          </a:r>
        </a:p>
      </cdr:txBody>
    </cdr:sp>
  </cdr:relSizeAnchor>
  <cdr:relSizeAnchor xmlns:cdr="http://schemas.openxmlformats.org/drawingml/2006/chartDrawing">
    <cdr:from>
      <cdr:x>0.61333</cdr:x>
      <cdr:y>0.64214</cdr:y>
    </cdr:from>
    <cdr:to>
      <cdr:x>0.70333</cdr:x>
      <cdr:y>0.78499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2336800" y="1412875"/>
          <a:ext cx="3429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CAN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0.27833</cdr:x>
      <cdr:y>0.55123</cdr:y>
    </cdr:from>
    <cdr:to>
      <cdr:x>0.37083</cdr:x>
      <cdr:y>0.65512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60450" y="1212850"/>
          <a:ext cx="3524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JPE</a:t>
          </a:r>
        </a:p>
      </cdr:txBody>
    </cdr:sp>
  </cdr:relSizeAnchor>
  <cdr:relSizeAnchor xmlns:cdr="http://schemas.openxmlformats.org/drawingml/2006/chartDrawing">
    <cdr:from>
      <cdr:x>0.37333</cdr:x>
      <cdr:y>0.26118</cdr:y>
    </cdr:from>
    <cdr:to>
      <cdr:x>0.46583</cdr:x>
      <cdr:y>0.36508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422400" y="574675"/>
          <a:ext cx="3524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SAP</a:t>
          </a:r>
        </a:p>
      </cdr:txBody>
    </cdr:sp>
  </cdr:relSizeAnchor>
  <cdr:relSizeAnchor xmlns:cdr="http://schemas.openxmlformats.org/drawingml/2006/chartDrawing">
    <cdr:from>
      <cdr:x>0.88583</cdr:x>
      <cdr:y>0.05772</cdr:y>
    </cdr:from>
    <cdr:to>
      <cdr:x>0.97833</cdr:x>
      <cdr:y>0.16162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375025" y="127000"/>
          <a:ext cx="352425" cy="228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AUP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0.26833</cdr:x>
      <cdr:y>0.28716</cdr:y>
    </cdr:from>
    <cdr:to>
      <cdr:x>0.36083</cdr:x>
      <cdr:y>0.39105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22350" y="631825"/>
          <a:ext cx="3524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JPE</a:t>
          </a:r>
        </a:p>
      </cdr:txBody>
    </cdr:sp>
  </cdr:relSizeAnchor>
  <cdr:relSizeAnchor xmlns:cdr="http://schemas.openxmlformats.org/drawingml/2006/chartDrawing">
    <cdr:from>
      <cdr:x>0.36333</cdr:x>
      <cdr:y>0.48196</cdr:y>
    </cdr:from>
    <cdr:to>
      <cdr:x>0.45583</cdr:x>
      <cdr:y>0.58586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384300" y="1060450"/>
          <a:ext cx="3524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SAP</a:t>
          </a:r>
        </a:p>
      </cdr:txBody>
    </cdr:sp>
  </cdr:relSizeAnchor>
  <cdr:relSizeAnchor xmlns:cdr="http://schemas.openxmlformats.org/drawingml/2006/chartDrawing">
    <cdr:from>
      <cdr:x>0.82833</cdr:x>
      <cdr:y>0.07071</cdr:y>
    </cdr:from>
    <cdr:to>
      <cdr:x>0.92083</cdr:x>
      <cdr:y>0.17461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155950" y="155575"/>
          <a:ext cx="352425" cy="228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AUP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0.255</cdr:x>
      <cdr:y>0.55411</cdr:y>
    </cdr:from>
    <cdr:to>
      <cdr:x>0.3475</cdr:x>
      <cdr:y>0.65801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971550" y="1219200"/>
          <a:ext cx="3524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JPE</a:t>
          </a:r>
        </a:p>
      </cdr:txBody>
    </cdr:sp>
  </cdr:relSizeAnchor>
  <cdr:relSizeAnchor xmlns:cdr="http://schemas.openxmlformats.org/drawingml/2006/chartDrawing">
    <cdr:from>
      <cdr:x>0.36583</cdr:x>
      <cdr:y>0.41703</cdr:y>
    </cdr:from>
    <cdr:to>
      <cdr:x>0.45833</cdr:x>
      <cdr:y>0.52092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393825" y="917575"/>
          <a:ext cx="3524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SAP</a:t>
          </a:r>
        </a:p>
      </cdr:txBody>
    </cdr:sp>
  </cdr:relSizeAnchor>
  <cdr:relSizeAnchor xmlns:cdr="http://schemas.openxmlformats.org/drawingml/2006/chartDrawing">
    <cdr:from>
      <cdr:x>0.82833</cdr:x>
      <cdr:y>0.32179</cdr:y>
    </cdr:from>
    <cdr:to>
      <cdr:x>0.92083</cdr:x>
      <cdr:y>0.42569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155950" y="708025"/>
          <a:ext cx="352425" cy="228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AUP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0.27333</cdr:x>
      <cdr:y>0.64646</cdr:y>
    </cdr:from>
    <cdr:to>
      <cdr:x>0.36583</cdr:x>
      <cdr:y>0.75036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41400" y="1422400"/>
          <a:ext cx="3524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JPE</a:t>
          </a:r>
        </a:p>
      </cdr:txBody>
    </cdr:sp>
  </cdr:relSizeAnchor>
  <cdr:relSizeAnchor xmlns:cdr="http://schemas.openxmlformats.org/drawingml/2006/chartDrawing">
    <cdr:from>
      <cdr:x>0.37333</cdr:x>
      <cdr:y>0.64646</cdr:y>
    </cdr:from>
    <cdr:to>
      <cdr:x>0.46583</cdr:x>
      <cdr:y>0.75036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422400" y="1422400"/>
          <a:ext cx="3524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SAP</a:t>
          </a:r>
        </a:p>
      </cdr:txBody>
    </cdr:sp>
  </cdr:relSizeAnchor>
  <cdr:relSizeAnchor xmlns:cdr="http://schemas.openxmlformats.org/drawingml/2006/chartDrawing">
    <cdr:from>
      <cdr:x>0.82333</cdr:x>
      <cdr:y>0.63781</cdr:y>
    </cdr:from>
    <cdr:to>
      <cdr:x>0.91583</cdr:x>
      <cdr:y>0.74171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136900" y="1403350"/>
          <a:ext cx="352425" cy="228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AUP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0.5425</cdr:x>
      <cdr:y>0.23913</cdr:y>
    </cdr:from>
    <cdr:to>
      <cdr:x>0.635</cdr:x>
      <cdr:y>0.35217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066925" y="523875"/>
          <a:ext cx="3524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AIC</a:t>
          </a:r>
        </a:p>
      </cdr:txBody>
    </cdr:sp>
  </cdr:relSizeAnchor>
  <cdr:relSizeAnchor xmlns:cdr="http://schemas.openxmlformats.org/drawingml/2006/chartDrawing">
    <cdr:from>
      <cdr:x>0.2775</cdr:x>
      <cdr:y>0.46957</cdr:y>
    </cdr:from>
    <cdr:to>
      <cdr:x>0.3775</cdr:x>
      <cdr:y>0.58696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057275" y="1028700"/>
          <a:ext cx="3810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SDA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0.5025</cdr:x>
      <cdr:y>0.25974</cdr:y>
    </cdr:from>
    <cdr:to>
      <cdr:x>0.59</cdr:x>
      <cdr:y>0.37229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14525" y="571500"/>
          <a:ext cx="3333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AIC</a:t>
          </a:r>
        </a:p>
      </cdr:txBody>
    </cdr:sp>
  </cdr:relSizeAnchor>
  <cdr:relSizeAnchor xmlns:cdr="http://schemas.openxmlformats.org/drawingml/2006/chartDrawing">
    <cdr:from>
      <cdr:x>0.2525</cdr:x>
      <cdr:y>0.45022</cdr:y>
    </cdr:from>
    <cdr:to>
      <cdr:x>0.35</cdr:x>
      <cdr:y>0.54978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962025" y="990600"/>
          <a:ext cx="3714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SDA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0.23691</cdr:x>
      <cdr:y>0.27706</cdr:y>
    </cdr:from>
    <cdr:to>
      <cdr:x>0.35162</cdr:x>
      <cdr:y>0.39827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904876" y="609600"/>
          <a:ext cx="4381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SDA</a:t>
          </a:r>
        </a:p>
      </cdr:txBody>
    </cdr:sp>
  </cdr:relSizeAnchor>
  <cdr:relSizeAnchor xmlns:cdr="http://schemas.openxmlformats.org/drawingml/2006/chartDrawing">
    <cdr:from>
      <cdr:x>0.53367</cdr:x>
      <cdr:y>0.47619</cdr:y>
    </cdr:from>
    <cdr:to>
      <cdr:x>0.63092</cdr:x>
      <cdr:y>0.61039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038351" y="1047750"/>
          <a:ext cx="3714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0.57357</cdr:x>
      <cdr:y>0.53017</cdr:y>
    </cdr:from>
    <cdr:to>
      <cdr:x>0.69077</cdr:x>
      <cdr:y>0.64224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190750" y="1171575"/>
          <a:ext cx="4476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NCY</a:t>
          </a:r>
        </a:p>
      </cdr:txBody>
    </cdr:sp>
  </cdr:relSizeAnchor>
  <cdr:relSizeAnchor xmlns:cdr="http://schemas.openxmlformats.org/drawingml/2006/chartDrawing">
    <cdr:from>
      <cdr:x>0.57855</cdr:x>
      <cdr:y>0.15517</cdr:y>
    </cdr:from>
    <cdr:to>
      <cdr:x>0.6783</cdr:x>
      <cdr:y>0.24569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209800" y="342900"/>
          <a:ext cx="3810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ARC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0.30115</cdr:x>
      <cdr:y>0.60606</cdr:y>
    </cdr:from>
    <cdr:to>
      <cdr:x>0.41615</cdr:x>
      <cdr:y>0.72727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147392" y="1333500"/>
          <a:ext cx="438150" cy="2666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SDA</a:t>
          </a:r>
        </a:p>
      </cdr:txBody>
    </cdr:sp>
  </cdr:relSizeAnchor>
  <cdr:relSizeAnchor xmlns:cdr="http://schemas.openxmlformats.org/drawingml/2006/chartDrawing">
    <cdr:from>
      <cdr:x>0.56276</cdr:x>
      <cdr:y>0.49152</cdr:y>
    </cdr:from>
    <cdr:to>
      <cdr:x>0.66026</cdr:x>
      <cdr:y>0.62572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144106" y="1081472"/>
          <a:ext cx="371475" cy="295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AIC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0.4975</cdr:x>
      <cdr:y>0.21212</cdr:y>
    </cdr:from>
    <cdr:to>
      <cdr:x>0.595</cdr:x>
      <cdr:y>0.30736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895475" y="466726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PER</a:t>
          </a:r>
        </a:p>
      </cdr:txBody>
    </cdr:sp>
  </cdr:relSizeAnchor>
  <cdr:relSizeAnchor xmlns:cdr="http://schemas.openxmlformats.org/drawingml/2006/chartDrawing">
    <cdr:from>
      <cdr:x>0.17083</cdr:x>
      <cdr:y>0.58586</cdr:y>
    </cdr:from>
    <cdr:to>
      <cdr:x>0.26833</cdr:x>
      <cdr:y>0.6811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650875" y="1289050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ZCS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0.50583</cdr:x>
      <cdr:y>0.10101</cdr:y>
    </cdr:from>
    <cdr:to>
      <cdr:x>0.60333</cdr:x>
      <cdr:y>0.19625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27225" y="222250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PER</a:t>
          </a:r>
        </a:p>
      </cdr:txBody>
    </cdr:sp>
  </cdr:relSizeAnchor>
  <cdr:relSizeAnchor xmlns:cdr="http://schemas.openxmlformats.org/drawingml/2006/chartDrawing">
    <cdr:from>
      <cdr:x>0.18083</cdr:x>
      <cdr:y>0.34343</cdr:y>
    </cdr:from>
    <cdr:to>
      <cdr:x>0.27833</cdr:x>
      <cdr:y>0.43867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688975" y="755650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ZCS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0.54946</cdr:x>
      <cdr:y>0.27417</cdr:y>
    </cdr:from>
    <cdr:to>
      <cdr:x>0.64672</cdr:x>
      <cdr:y>0.36941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098675" y="603250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PER</a:t>
          </a:r>
        </a:p>
      </cdr:txBody>
    </cdr:sp>
  </cdr:relSizeAnchor>
  <cdr:relSizeAnchor xmlns:cdr="http://schemas.openxmlformats.org/drawingml/2006/chartDrawing">
    <cdr:from>
      <cdr:x>0.19036</cdr:x>
      <cdr:y>0.42136</cdr:y>
    </cdr:from>
    <cdr:to>
      <cdr:x>0.28761</cdr:x>
      <cdr:y>0.51659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727075" y="927100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ZCS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0.55333</cdr:x>
      <cdr:y>0.64214</cdr:y>
    </cdr:from>
    <cdr:to>
      <cdr:x>0.65083</cdr:x>
      <cdr:y>0.73737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108200" y="1412875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PER</a:t>
          </a:r>
        </a:p>
      </cdr:txBody>
    </cdr:sp>
  </cdr:relSizeAnchor>
  <cdr:relSizeAnchor xmlns:cdr="http://schemas.openxmlformats.org/drawingml/2006/chartDrawing">
    <cdr:from>
      <cdr:x>0.24583</cdr:x>
      <cdr:y>0.5469</cdr:y>
    </cdr:from>
    <cdr:to>
      <cdr:x>0.34333</cdr:x>
      <cdr:y>0.64214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936625" y="1203325"/>
          <a:ext cx="3714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ZCS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0.13</cdr:x>
      <cdr:y>0.33333</cdr:y>
    </cdr:from>
    <cdr:to>
      <cdr:x>0.37</cdr:x>
      <cdr:y>0.74892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95300" y="7334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0.245</cdr:x>
      <cdr:y>0.45022</cdr:y>
    </cdr:from>
    <cdr:to>
      <cdr:x>0.35</cdr:x>
      <cdr:y>0.54545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933450" y="990600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NUE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0.49083</cdr:x>
      <cdr:y>0.28283</cdr:y>
    </cdr:from>
    <cdr:to>
      <cdr:x>0.59583</cdr:x>
      <cdr:y>0.37807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1870075" y="622300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ZTA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0.60833</cdr:x>
      <cdr:y>0.21789</cdr:y>
    </cdr:from>
    <cdr:to>
      <cdr:x>0.71333</cdr:x>
      <cdr:y>0.31313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2317750" y="479425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ORI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0.29583</cdr:x>
      <cdr:y>0.5469</cdr:y>
    </cdr:from>
    <cdr:to>
      <cdr:x>0.40083</cdr:x>
      <cdr:y>0.64214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127125" y="1203325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NUE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0.51583</cdr:x>
      <cdr:y>0.21789</cdr:y>
    </cdr:from>
    <cdr:to>
      <cdr:x>0.62083</cdr:x>
      <cdr:y>0.31313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965325" y="479425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ZTA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0.62583</cdr:x>
      <cdr:y>0.19625</cdr:y>
    </cdr:from>
    <cdr:to>
      <cdr:x>0.73083</cdr:x>
      <cdr:y>0.29149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2384425" y="431800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ORI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0.28583</cdr:x>
      <cdr:y>0.4842</cdr:y>
    </cdr:from>
    <cdr:to>
      <cdr:x>0.39083</cdr:x>
      <cdr:y>0.57902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89025" y="1069975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NUE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0.50583</cdr:x>
      <cdr:y>0.07471</cdr:y>
    </cdr:from>
    <cdr:to>
      <cdr:x>0.61083</cdr:x>
      <cdr:y>0.16954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927225" y="165100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ZTA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0.60333</cdr:x>
      <cdr:y>0.38937</cdr:y>
    </cdr:from>
    <cdr:to>
      <cdr:x>0.70833</cdr:x>
      <cdr:y>0.4842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2298700" y="860425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ORI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0.26333</cdr:x>
      <cdr:y>0.61351</cdr:y>
    </cdr:from>
    <cdr:to>
      <cdr:x>0.36833</cdr:x>
      <cdr:y>0.70833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03300" y="1355725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NUE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0.48083</cdr:x>
      <cdr:y>0.62213</cdr:y>
    </cdr:from>
    <cdr:to>
      <cdr:x>0.58583</cdr:x>
      <cdr:y>0.71695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831975" y="1374775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ZTA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0.62333</cdr:x>
      <cdr:y>0.61782</cdr:y>
    </cdr:from>
    <cdr:to>
      <cdr:x>0.72833</cdr:x>
      <cdr:y>0.71264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2374900" y="1365250"/>
          <a:ext cx="4000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ORI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0.60599</cdr:x>
      <cdr:y>0.07982</cdr:y>
    </cdr:from>
    <cdr:to>
      <cdr:x>0.71142</cdr:x>
      <cdr:y>0.18473</cdr:y>
    </cdr:to>
    <cdr:sp macro="" textlink="">
      <cdr:nvSpPr>
        <cdr:cNvPr id="2" name="Textfeld 10"/>
        <cdr:cNvSpPr txBox="1"/>
      </cdr:nvSpPr>
      <cdr:spPr>
        <a:xfrm xmlns:a="http://schemas.openxmlformats.org/drawingml/2006/main">
          <a:off x="2314600" y="175617"/>
          <a:ext cx="40267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STA</a:t>
          </a:r>
        </a:p>
      </cdr:txBody>
    </cdr:sp>
  </cdr:relSizeAnchor>
  <cdr:relSizeAnchor xmlns:cdr="http://schemas.openxmlformats.org/drawingml/2006/chartDrawing">
    <cdr:from>
      <cdr:x>0.79236</cdr:x>
      <cdr:y>0.21202</cdr:y>
    </cdr:from>
    <cdr:to>
      <cdr:x>0.89779</cdr:x>
      <cdr:y>0.31693</cdr:y>
    </cdr:to>
    <cdr:sp macro="" textlink="">
      <cdr:nvSpPr>
        <cdr:cNvPr id="3" name="Textfeld 10"/>
        <cdr:cNvSpPr txBox="1"/>
      </cdr:nvSpPr>
      <cdr:spPr>
        <a:xfrm xmlns:a="http://schemas.openxmlformats.org/drawingml/2006/main">
          <a:off x="3026439" y="466502"/>
          <a:ext cx="40267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FTA</a:t>
          </a:r>
        </a:p>
      </cdr:txBody>
    </cdr:sp>
  </cdr:relSizeAnchor>
  <cdr:relSizeAnchor xmlns:cdr="http://schemas.openxmlformats.org/drawingml/2006/chartDrawing">
    <cdr:from>
      <cdr:x>0.42345</cdr:x>
      <cdr:y>0.43981</cdr:y>
    </cdr:from>
    <cdr:to>
      <cdr:x>0.53223</cdr:x>
      <cdr:y>0.54472</cdr:y>
    </cdr:to>
    <cdr:sp macro="" textlink="">
      <cdr:nvSpPr>
        <cdr:cNvPr id="4" name="Textfeld 10"/>
        <cdr:cNvSpPr txBox="1"/>
      </cdr:nvSpPr>
      <cdr:spPr>
        <a:xfrm xmlns:a="http://schemas.openxmlformats.org/drawingml/2006/main">
          <a:off x="1617365" y="967705"/>
          <a:ext cx="41549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SOA</a:t>
          </a:r>
          <a:endParaRPr lang="de-DE" sz="9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0.49377</cdr:x>
      <cdr:y>0.53247</cdr:y>
    </cdr:from>
    <cdr:to>
      <cdr:x>0.58853</cdr:x>
      <cdr:y>0.65368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885950" y="1171575"/>
          <a:ext cx="3619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NCY</a:t>
          </a:r>
        </a:p>
      </cdr:txBody>
    </cdr:sp>
  </cdr:relSizeAnchor>
  <cdr:relSizeAnchor xmlns:cdr="http://schemas.openxmlformats.org/drawingml/2006/chartDrawing">
    <cdr:from>
      <cdr:x>0.66698</cdr:x>
      <cdr:y>0.40173</cdr:y>
    </cdr:from>
    <cdr:to>
      <cdr:x>0.78169</cdr:x>
      <cdr:y>0.53593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547553" y="883915"/>
          <a:ext cx="438138" cy="295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ARC</a:t>
          </a: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0.32721</cdr:x>
      <cdr:y>0.27618</cdr:y>
    </cdr:from>
    <cdr:to>
      <cdr:x>0.43627</cdr:x>
      <cdr:y>0.38109</cdr:y>
    </cdr:to>
    <cdr:sp macro="" textlink="">
      <cdr:nvSpPr>
        <cdr:cNvPr id="2" name="Textfeld 10"/>
        <cdr:cNvSpPr txBox="1"/>
      </cdr:nvSpPr>
      <cdr:spPr>
        <a:xfrm xmlns:a="http://schemas.openxmlformats.org/drawingml/2006/main">
          <a:off x="1246684" y="607665"/>
          <a:ext cx="41549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SOA</a:t>
          </a:r>
        </a:p>
      </cdr:txBody>
    </cdr:sp>
  </cdr:relSizeAnchor>
  <cdr:relSizeAnchor xmlns:cdr="http://schemas.openxmlformats.org/drawingml/2006/chartDrawing">
    <cdr:from>
      <cdr:x>0.59527</cdr:x>
      <cdr:y>0.12891</cdr:y>
    </cdr:from>
    <cdr:to>
      <cdr:x>0.70096</cdr:x>
      <cdr:y>0.23382</cdr:y>
    </cdr:to>
    <cdr:sp macro="" textlink="">
      <cdr:nvSpPr>
        <cdr:cNvPr id="3" name="Textfeld 10"/>
        <cdr:cNvSpPr txBox="1"/>
      </cdr:nvSpPr>
      <cdr:spPr>
        <a:xfrm xmlns:a="http://schemas.openxmlformats.org/drawingml/2006/main">
          <a:off x="2267995" y="283629"/>
          <a:ext cx="40267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STA</a:t>
          </a:r>
        </a:p>
      </cdr:txBody>
    </cdr:sp>
  </cdr:relSizeAnchor>
  <cdr:relSizeAnchor xmlns:cdr="http://schemas.openxmlformats.org/drawingml/2006/chartDrawing">
    <cdr:from>
      <cdr:x>0.79444</cdr:x>
      <cdr:y>0.06916</cdr:y>
    </cdr:from>
    <cdr:to>
      <cdr:x>0.90013</cdr:x>
      <cdr:y>0.17407</cdr:y>
    </cdr:to>
    <cdr:sp macro="" textlink="">
      <cdr:nvSpPr>
        <cdr:cNvPr id="4" name="Textfeld 10"/>
        <cdr:cNvSpPr txBox="1"/>
      </cdr:nvSpPr>
      <cdr:spPr>
        <a:xfrm xmlns:a="http://schemas.openxmlformats.org/drawingml/2006/main">
          <a:off x="3026816" y="152171"/>
          <a:ext cx="40267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FTA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0.32778</cdr:x>
      <cdr:y>0.43651</cdr:y>
    </cdr:from>
    <cdr:to>
      <cdr:x>0.43656</cdr:x>
      <cdr:y>0.54142</cdr:y>
    </cdr:to>
    <cdr:sp macro="" textlink="">
      <cdr:nvSpPr>
        <cdr:cNvPr id="2" name="Textfeld 10"/>
        <cdr:cNvSpPr txBox="1"/>
      </cdr:nvSpPr>
      <cdr:spPr>
        <a:xfrm xmlns:a="http://schemas.openxmlformats.org/drawingml/2006/main">
          <a:off x="1251964" y="960442"/>
          <a:ext cx="41549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SOA</a:t>
          </a:r>
        </a:p>
      </cdr:txBody>
    </cdr:sp>
  </cdr:relSizeAnchor>
  <cdr:relSizeAnchor xmlns:cdr="http://schemas.openxmlformats.org/drawingml/2006/chartDrawing">
    <cdr:from>
      <cdr:x>0.5815</cdr:x>
      <cdr:y>0.17897</cdr:y>
    </cdr:from>
    <cdr:to>
      <cdr:x>0.68692</cdr:x>
      <cdr:y>0.28388</cdr:y>
    </cdr:to>
    <cdr:sp macro="" textlink="">
      <cdr:nvSpPr>
        <cdr:cNvPr id="3" name="Textfeld 10"/>
        <cdr:cNvSpPr txBox="1"/>
      </cdr:nvSpPr>
      <cdr:spPr>
        <a:xfrm xmlns:a="http://schemas.openxmlformats.org/drawingml/2006/main">
          <a:off x="2221049" y="393775"/>
          <a:ext cx="40267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STA</a:t>
          </a:r>
        </a:p>
      </cdr:txBody>
    </cdr:sp>
  </cdr:relSizeAnchor>
  <cdr:relSizeAnchor xmlns:cdr="http://schemas.openxmlformats.org/drawingml/2006/chartDrawing">
    <cdr:from>
      <cdr:x>0.78888</cdr:x>
      <cdr:y>0.44078</cdr:y>
    </cdr:from>
    <cdr:to>
      <cdr:x>0.8943</cdr:x>
      <cdr:y>0.54569</cdr:y>
    </cdr:to>
    <cdr:sp macro="" textlink="">
      <cdr:nvSpPr>
        <cdr:cNvPr id="4" name="Textfeld 10"/>
        <cdr:cNvSpPr txBox="1"/>
      </cdr:nvSpPr>
      <cdr:spPr>
        <a:xfrm xmlns:a="http://schemas.openxmlformats.org/drawingml/2006/main">
          <a:off x="3013137" y="969839"/>
          <a:ext cx="40267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FTA</a:t>
          </a: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0.30866</cdr:x>
      <cdr:y>0.65351</cdr:y>
    </cdr:from>
    <cdr:to>
      <cdr:x>0.41744</cdr:x>
      <cdr:y>0.75842</cdr:y>
    </cdr:to>
    <cdr:sp macro="" textlink="">
      <cdr:nvSpPr>
        <cdr:cNvPr id="2" name="Textfeld 10"/>
        <cdr:cNvSpPr txBox="1"/>
      </cdr:nvSpPr>
      <cdr:spPr>
        <a:xfrm xmlns:a="http://schemas.openxmlformats.org/drawingml/2006/main">
          <a:off x="1178918" y="1437891"/>
          <a:ext cx="41549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SOA</a:t>
          </a:r>
        </a:p>
      </cdr:txBody>
    </cdr:sp>
  </cdr:relSizeAnchor>
  <cdr:relSizeAnchor xmlns:cdr="http://schemas.openxmlformats.org/drawingml/2006/chartDrawing">
    <cdr:from>
      <cdr:x>0.56552</cdr:x>
      <cdr:y>0.65351</cdr:y>
    </cdr:from>
    <cdr:to>
      <cdr:x>0.67095</cdr:x>
      <cdr:y>0.75842</cdr:y>
    </cdr:to>
    <cdr:sp macro="" textlink="">
      <cdr:nvSpPr>
        <cdr:cNvPr id="3" name="Textfeld 10"/>
        <cdr:cNvSpPr txBox="1"/>
      </cdr:nvSpPr>
      <cdr:spPr>
        <a:xfrm xmlns:a="http://schemas.openxmlformats.org/drawingml/2006/main">
          <a:off x="2160033" y="1437891"/>
          <a:ext cx="402674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STA</a:t>
          </a:r>
        </a:p>
      </cdr:txBody>
    </cdr:sp>
  </cdr:relSizeAnchor>
  <cdr:relSizeAnchor xmlns:cdr="http://schemas.openxmlformats.org/drawingml/2006/chartDrawing">
    <cdr:from>
      <cdr:x>0.73284</cdr:x>
      <cdr:y>0.65351</cdr:y>
    </cdr:from>
    <cdr:to>
      <cdr:x>0.82093</cdr:x>
      <cdr:y>0.73385</cdr:y>
    </cdr:to>
    <cdr:sp macro="" textlink="">
      <cdr:nvSpPr>
        <cdr:cNvPr id="4" name="Textfeld 10"/>
        <cdr:cNvSpPr txBox="1"/>
      </cdr:nvSpPr>
      <cdr:spPr>
        <a:xfrm xmlns:a="http://schemas.openxmlformats.org/drawingml/2006/main">
          <a:off x="2799098" y="1437891"/>
          <a:ext cx="336462" cy="17677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latin typeface="Times New Roman" pitchFamily="18" charset="0"/>
              <a:cs typeface="Times New Roman" pitchFamily="18" charset="0"/>
            </a:rPr>
            <a:t>FTA</a:t>
          </a: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0.23904</cdr:x>
      <cdr:y>0.39415</cdr:y>
    </cdr:from>
    <cdr:to>
      <cdr:x>0.32237</cdr:x>
      <cdr:y>0.48938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908467" y="867229"/>
          <a:ext cx="316706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DLM</a:t>
          </a:r>
        </a:p>
      </cdr:txBody>
    </cdr:sp>
  </cdr:relSizeAnchor>
  <cdr:relSizeAnchor xmlns:cdr="http://schemas.openxmlformats.org/drawingml/2006/chartDrawing">
    <cdr:from>
      <cdr:x>0.36944</cdr:x>
      <cdr:y>0.26366</cdr:y>
    </cdr:from>
    <cdr:to>
      <cdr:x>0.45278</cdr:x>
      <cdr:y>0.3589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404064" y="580118"/>
          <a:ext cx="316707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COM</a:t>
          </a: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0.23528</cdr:x>
      <cdr:y>0.30726</cdr:y>
    </cdr:from>
    <cdr:to>
      <cdr:x>0.31861</cdr:x>
      <cdr:y>0.40249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896408" y="676048"/>
          <a:ext cx="3175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DLM</a:t>
          </a:r>
        </a:p>
      </cdr:txBody>
    </cdr:sp>
  </cdr:relSizeAnchor>
  <cdr:relSizeAnchor xmlns:cdr="http://schemas.openxmlformats.org/drawingml/2006/chartDrawing">
    <cdr:from>
      <cdr:x>0.35486</cdr:x>
      <cdr:y>0.39229</cdr:y>
    </cdr:from>
    <cdr:to>
      <cdr:x>0.43819</cdr:x>
      <cdr:y>0.48753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622425" y="1098550"/>
          <a:ext cx="381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COM</a:t>
          </a: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0.25194</cdr:x>
      <cdr:y>0.65481</cdr:y>
    </cdr:from>
    <cdr:to>
      <cdr:x>0.33528</cdr:x>
      <cdr:y>0.75005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959908" y="1440770"/>
          <a:ext cx="3175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DLM</a:t>
          </a:r>
        </a:p>
      </cdr:txBody>
    </cdr:sp>
  </cdr:relSizeAnchor>
  <cdr:relSizeAnchor xmlns:cdr="http://schemas.openxmlformats.org/drawingml/2006/chartDrawing">
    <cdr:from>
      <cdr:x>0.40778</cdr:x>
      <cdr:y>0.54844</cdr:y>
    </cdr:from>
    <cdr:to>
      <cdr:x>0.49111</cdr:x>
      <cdr:y>0.64368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553633" y="1206727"/>
          <a:ext cx="31750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COM</a:t>
          </a: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0.23958</cdr:x>
      <cdr:y>0.64321</cdr:y>
    </cdr:from>
    <cdr:to>
      <cdr:x>0.32292</cdr:x>
      <cdr:y>0.73845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912812" y="1409117"/>
          <a:ext cx="317501" cy="208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DLM</a:t>
          </a:r>
        </a:p>
      </cdr:txBody>
    </cdr:sp>
  </cdr:relSizeAnchor>
  <cdr:relSizeAnchor xmlns:cdr="http://schemas.openxmlformats.org/drawingml/2006/chartDrawing">
    <cdr:from>
      <cdr:x>0.40819</cdr:x>
      <cdr:y>0.64964</cdr:y>
    </cdr:from>
    <cdr:to>
      <cdr:x>0.49153</cdr:x>
      <cdr:y>0.74488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555221" y="1423199"/>
          <a:ext cx="317500" cy="208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COM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0.39333</cdr:x>
      <cdr:y>0.58586</cdr:y>
    </cdr:from>
    <cdr:to>
      <cdr:x>0.48061</cdr:x>
      <cdr:y>0.66861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498600" y="1289050"/>
          <a:ext cx="332541" cy="18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EVI</a:t>
          </a:r>
        </a:p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NVI</a:t>
          </a:r>
        </a:p>
      </cdr:txBody>
    </cdr:sp>
  </cdr:relSizeAnchor>
  <cdr:relSizeAnchor xmlns:cdr="http://schemas.openxmlformats.org/drawingml/2006/chartDrawing">
    <cdr:from>
      <cdr:x>0.46833</cdr:x>
      <cdr:y>0.61183</cdr:y>
    </cdr:from>
    <cdr:to>
      <cdr:x>0.55561</cdr:x>
      <cdr:y>0.69458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784350" y="1346200"/>
          <a:ext cx="332541" cy="18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KVI</a:t>
          </a:r>
        </a:p>
      </cdr:txBody>
    </cdr:sp>
  </cdr:relSizeAnchor>
  <cdr:relSizeAnchor xmlns:cdr="http://schemas.openxmlformats.org/drawingml/2006/chartDrawing">
    <cdr:from>
      <cdr:x>0.75583</cdr:x>
      <cdr:y>0.61183</cdr:y>
    </cdr:from>
    <cdr:to>
      <cdr:x>0.84311</cdr:x>
      <cdr:y>0.69458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2879725" y="1346200"/>
          <a:ext cx="332541" cy="182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LVI</a:t>
          </a:r>
        </a:p>
      </cdr:txBody>
    </cdr:sp>
  </cdr:relSizeAnchor>
  <cdr:relSizeAnchor xmlns:cdr="http://schemas.openxmlformats.org/drawingml/2006/chartDrawing">
    <cdr:from>
      <cdr:x>0.23083</cdr:x>
      <cdr:y>0.62482</cdr:y>
    </cdr:from>
    <cdr:to>
      <cdr:x>0.31833</cdr:x>
      <cdr:y>0.72638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879475" y="1374775"/>
          <a:ext cx="333375" cy="223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(UNK)</a:t>
          </a: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0.36338</cdr:x>
      <cdr:y>0.55191</cdr:y>
    </cdr:from>
    <cdr:to>
      <cdr:x>0.45088</cdr:x>
      <cdr:y>0.63429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81006" y="1219602"/>
          <a:ext cx="332542" cy="182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NVI</a:t>
          </a:r>
        </a:p>
      </cdr:txBody>
    </cdr:sp>
  </cdr:relSizeAnchor>
  <cdr:relSizeAnchor xmlns:cdr="http://schemas.openxmlformats.org/drawingml/2006/chartDrawing">
    <cdr:from>
      <cdr:x>0.75799</cdr:x>
      <cdr:y>0.55643</cdr:y>
    </cdr:from>
    <cdr:to>
      <cdr:x>0.84549</cdr:x>
      <cdr:y>0.63881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880737" y="1229595"/>
          <a:ext cx="332542" cy="182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LVI</a:t>
          </a:r>
        </a:p>
      </cdr:txBody>
    </cdr:sp>
  </cdr:relSizeAnchor>
  <cdr:relSizeAnchor xmlns:cdr="http://schemas.openxmlformats.org/drawingml/2006/chartDrawing">
    <cdr:from>
      <cdr:x>0.33025</cdr:x>
      <cdr:y>0.37782</cdr:y>
    </cdr:from>
    <cdr:to>
      <cdr:x>0.41775</cdr:x>
      <cdr:y>0.46021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1255117" y="1058033"/>
          <a:ext cx="332542" cy="230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EVI</a:t>
          </a:r>
        </a:p>
      </cdr:txBody>
    </cdr:sp>
  </cdr:relSizeAnchor>
  <cdr:relSizeAnchor xmlns:cdr="http://schemas.openxmlformats.org/drawingml/2006/chartDrawing">
    <cdr:from>
      <cdr:x>0.36603</cdr:x>
      <cdr:y>0.18547</cdr:y>
    </cdr:from>
    <cdr:to>
      <cdr:x>0.45353</cdr:x>
      <cdr:y>0.26786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1391087" y="409854"/>
          <a:ext cx="332541" cy="182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KVI</a:t>
          </a:r>
        </a:p>
      </cdr:txBody>
    </cdr:sp>
  </cdr:relSizeAnchor>
  <cdr:relSizeAnchor xmlns:cdr="http://schemas.openxmlformats.org/drawingml/2006/chartDrawing">
    <cdr:from>
      <cdr:x>0.22389</cdr:x>
      <cdr:y>0.20402</cdr:y>
    </cdr:from>
    <cdr:to>
      <cdr:x>0.31161</cdr:x>
      <cdr:y>0.30515</cdr:y>
    </cdr:to>
    <cdr:sp macro="" textlink="">
      <cdr:nvSpPr>
        <cdr:cNvPr id="7" name="Textfeld 1"/>
        <cdr:cNvSpPr txBox="1"/>
      </cdr:nvSpPr>
      <cdr:spPr>
        <a:xfrm xmlns:a="http://schemas.openxmlformats.org/drawingml/2006/main">
          <a:off x="850900" y="450850"/>
          <a:ext cx="333375" cy="223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(UNK)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0.33819</cdr:x>
      <cdr:y>0.24421</cdr:y>
    </cdr:from>
    <cdr:to>
      <cdr:x>0.42569</cdr:x>
      <cdr:y>0.34491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546225" y="669925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NVI</a:t>
          </a:r>
        </a:p>
      </cdr:txBody>
    </cdr:sp>
  </cdr:relSizeAnchor>
  <cdr:relSizeAnchor xmlns:cdr="http://schemas.openxmlformats.org/drawingml/2006/chartDrawing">
    <cdr:from>
      <cdr:x>0.83819</cdr:x>
      <cdr:y>0.49074</cdr:y>
    </cdr:from>
    <cdr:to>
      <cdr:x>0.92569</cdr:x>
      <cdr:y>0.59144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3832225" y="1346200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LVI</a:t>
          </a:r>
        </a:p>
      </cdr:txBody>
    </cdr:sp>
  </cdr:relSizeAnchor>
  <cdr:relSizeAnchor xmlns:cdr="http://schemas.openxmlformats.org/drawingml/2006/chartDrawing">
    <cdr:from>
      <cdr:x>0.38819</cdr:x>
      <cdr:y>0.47338</cdr:y>
    </cdr:from>
    <cdr:to>
      <cdr:x>0.47569</cdr:x>
      <cdr:y>0.57407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1774825" y="1298575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KVI</a:t>
          </a:r>
        </a:p>
      </cdr:txBody>
    </cdr:sp>
  </cdr:relSizeAnchor>
  <cdr:relSizeAnchor xmlns:cdr="http://schemas.openxmlformats.org/drawingml/2006/chartDrawing">
    <cdr:from>
      <cdr:x>0.38736</cdr:x>
      <cdr:y>0.34776</cdr:y>
    </cdr:from>
    <cdr:to>
      <cdr:x>0.47487</cdr:x>
      <cdr:y>0.44846</cdr:y>
    </cdr:to>
    <cdr:sp macro="" textlink="">
      <cdr:nvSpPr>
        <cdr:cNvPr id="7" name="Textfeld 1"/>
        <cdr:cNvSpPr txBox="1"/>
      </cdr:nvSpPr>
      <cdr:spPr>
        <a:xfrm xmlns:a="http://schemas.openxmlformats.org/drawingml/2006/main">
          <a:off x="1479550" y="765175"/>
          <a:ext cx="334209" cy="221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EVI</a:t>
          </a:r>
        </a:p>
      </cdr:txBody>
    </cdr:sp>
  </cdr:relSizeAnchor>
  <cdr:relSizeAnchor xmlns:cdr="http://schemas.openxmlformats.org/drawingml/2006/chartDrawing">
    <cdr:from>
      <cdr:x>0.2128</cdr:x>
      <cdr:y>0.16162</cdr:y>
    </cdr:from>
    <cdr:to>
      <cdr:x>0.30008</cdr:x>
      <cdr:y>0.26318</cdr:y>
    </cdr:to>
    <cdr:sp macro="" textlink="">
      <cdr:nvSpPr>
        <cdr:cNvPr id="8" name="Textfeld 1"/>
        <cdr:cNvSpPr txBox="1"/>
      </cdr:nvSpPr>
      <cdr:spPr>
        <a:xfrm xmlns:a="http://schemas.openxmlformats.org/drawingml/2006/main">
          <a:off x="812800" y="355600"/>
          <a:ext cx="333375" cy="223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(UNK)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0.4921</cdr:x>
      <cdr:y>0.6058</cdr:y>
    </cdr:from>
    <cdr:to>
      <cdr:x>0.58687</cdr:x>
      <cdr:y>0.72754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879600" y="1327150"/>
          <a:ext cx="3619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NCY</a:t>
          </a:r>
        </a:p>
      </cdr:txBody>
    </cdr:sp>
  </cdr:relSizeAnchor>
  <cdr:relSizeAnchor xmlns:cdr="http://schemas.openxmlformats.org/drawingml/2006/chartDrawing">
    <cdr:from>
      <cdr:x>0.63175</cdr:x>
      <cdr:y>0.61014</cdr:y>
    </cdr:from>
    <cdr:to>
      <cdr:x>0.74647</cdr:x>
      <cdr:y>0.74493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2413000" y="1336675"/>
          <a:ext cx="4381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ARC</a:t>
          </a: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0.36319</cdr:x>
      <cdr:y>0.46296</cdr:y>
    </cdr:from>
    <cdr:to>
      <cdr:x>0.45069</cdr:x>
      <cdr:y>0.56366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660525" y="1270000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NVI</a:t>
          </a:r>
        </a:p>
      </cdr:txBody>
    </cdr:sp>
  </cdr:relSizeAnchor>
  <cdr:relSizeAnchor xmlns:cdr="http://schemas.openxmlformats.org/drawingml/2006/chartDrawing">
    <cdr:from>
      <cdr:x>0.83611</cdr:x>
      <cdr:y>0.11574</cdr:y>
    </cdr:from>
    <cdr:to>
      <cdr:x>0.92361</cdr:x>
      <cdr:y>0.21644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3822700" y="317500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LVI</a:t>
          </a:r>
          <a:endParaRPr lang="de-DE" sz="10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0.38819</cdr:x>
      <cdr:y>0.1713</cdr:y>
    </cdr:from>
    <cdr:to>
      <cdr:x>0.47569</cdr:x>
      <cdr:y>0.27199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774825" y="469900"/>
          <a:ext cx="4000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KVI</a:t>
          </a:r>
        </a:p>
      </cdr:txBody>
    </cdr:sp>
  </cdr:relSizeAnchor>
  <cdr:relSizeAnchor xmlns:cdr="http://schemas.openxmlformats.org/drawingml/2006/chartDrawing">
    <cdr:from>
      <cdr:x>0.5071</cdr:x>
      <cdr:y>0.56885</cdr:y>
    </cdr:from>
    <cdr:to>
      <cdr:x>0.5946</cdr:x>
      <cdr:y>0.66955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1927225" y="1403350"/>
          <a:ext cx="332542" cy="248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EVI</a:t>
          </a:r>
        </a:p>
      </cdr:txBody>
    </cdr:sp>
  </cdr:relSizeAnchor>
  <cdr:relSizeAnchor xmlns:cdr="http://schemas.openxmlformats.org/drawingml/2006/chartDrawing">
    <cdr:from>
      <cdr:x>0.22333</cdr:x>
      <cdr:y>0.34049</cdr:y>
    </cdr:from>
    <cdr:to>
      <cdr:x>0.31083</cdr:x>
      <cdr:y>0.44118</cdr:y>
    </cdr:to>
    <cdr:sp macro="" textlink="">
      <cdr:nvSpPr>
        <cdr:cNvPr id="7" name="Textfeld 1"/>
        <cdr:cNvSpPr txBox="1"/>
      </cdr:nvSpPr>
      <cdr:spPr>
        <a:xfrm xmlns:a="http://schemas.openxmlformats.org/drawingml/2006/main">
          <a:off x="850900" y="755650"/>
          <a:ext cx="333375" cy="223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(UNK)</a:t>
          </a: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0.3616</cdr:x>
      <cdr:y>0.06897</cdr:y>
    </cdr:from>
    <cdr:to>
      <cdr:x>0.45636</cdr:x>
      <cdr:y>0.18965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81125" y="152399"/>
          <a:ext cx="3619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</a:rPr>
            <a:t>SOP</a:t>
          </a:r>
        </a:p>
      </cdr:txBody>
    </cdr:sp>
  </cdr:relSizeAnchor>
  <cdr:relSizeAnchor xmlns:cdr="http://schemas.openxmlformats.org/drawingml/2006/chartDrawing">
    <cdr:from>
      <cdr:x>0.47714</cdr:x>
      <cdr:y>0.32471</cdr:y>
    </cdr:from>
    <cdr:to>
      <cdr:x>0.5719</cdr:x>
      <cdr:y>0.4454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822450" y="717550"/>
          <a:ext cx="3619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ASC</a:t>
          </a: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0.33916</cdr:x>
      <cdr:y>0.6309</cdr:y>
    </cdr:from>
    <cdr:to>
      <cdr:x>0.43891</cdr:x>
      <cdr:y>0.75966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295412" y="1400169"/>
          <a:ext cx="380998" cy="28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ASC</a:t>
          </a:r>
        </a:p>
      </cdr:txBody>
    </cdr:sp>
  </cdr:relSizeAnchor>
  <cdr:relSizeAnchor xmlns:cdr="http://schemas.openxmlformats.org/drawingml/2006/chartDrawing">
    <cdr:from>
      <cdr:x>0.50623</cdr:x>
      <cdr:y>0.54506</cdr:y>
    </cdr:from>
    <cdr:to>
      <cdr:x>0.60349</cdr:x>
      <cdr:y>0.65236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933567" y="1209670"/>
          <a:ext cx="371487" cy="238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SOP</a:t>
          </a: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0.44887</cdr:x>
      <cdr:y>0.4568</cdr:y>
    </cdr:from>
    <cdr:to>
      <cdr:x>0.54862</cdr:x>
      <cdr:y>0.56703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714486" y="1000728"/>
          <a:ext cx="380998" cy="241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SOP</a:t>
          </a:r>
        </a:p>
      </cdr:txBody>
    </cdr:sp>
  </cdr:relSizeAnchor>
  <cdr:relSizeAnchor xmlns:cdr="http://schemas.openxmlformats.org/drawingml/2006/chartDrawing">
    <cdr:from>
      <cdr:x>0.33417</cdr:x>
      <cdr:y>0.31691</cdr:y>
    </cdr:from>
    <cdr:to>
      <cdr:x>0.44389</cdr:x>
      <cdr:y>0.43108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276368" y="694275"/>
          <a:ext cx="419078" cy="250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ASC</a:t>
          </a: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0.46083</cdr:x>
      <cdr:y>0.63781</cdr:y>
    </cdr:from>
    <cdr:to>
      <cdr:x>0.56083</cdr:x>
      <cdr:y>0.74756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755775" y="1403350"/>
          <a:ext cx="380998" cy="241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SOP</a:t>
          </a:r>
        </a:p>
      </cdr:txBody>
    </cdr:sp>
  </cdr:relSizeAnchor>
  <cdr:relSizeAnchor xmlns:cdr="http://schemas.openxmlformats.org/drawingml/2006/chartDrawing">
    <cdr:from>
      <cdr:x>0.36583</cdr:x>
      <cdr:y>0.64646</cdr:y>
    </cdr:from>
    <cdr:to>
      <cdr:x>0.47583</cdr:x>
      <cdr:y>0.76014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1393825" y="1422400"/>
          <a:ext cx="419078" cy="250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ASC</a:t>
          </a: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0.17955</cdr:x>
      <cdr:y>0.46413</cdr:y>
    </cdr:from>
    <cdr:to>
      <cdr:x>0.29955</cdr:x>
      <cdr:y>0.56802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84076" y="1021203"/>
          <a:ext cx="457200" cy="228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FMV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0.17583</cdr:x>
      <cdr:y>0.31746</cdr:y>
    </cdr:from>
    <cdr:to>
      <cdr:x>0.29583</cdr:x>
      <cdr:y>0.42136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69925" y="6985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latin typeface="Times New Roman" pitchFamily="18" charset="0"/>
              <a:cs typeface="Times New Roman" pitchFamily="18" charset="0"/>
            </a:rPr>
            <a:t>FMV</a:t>
          </a:r>
          <a:endParaRPr lang="de-DE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0.16083</cdr:x>
      <cdr:y>0.3088</cdr:y>
    </cdr:from>
    <cdr:to>
      <cdr:x>0.28083</cdr:x>
      <cdr:y>0.4127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12775" y="67945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FMV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0.17333</cdr:x>
      <cdr:y>0.63348</cdr:y>
    </cdr:from>
    <cdr:to>
      <cdr:x>0.29333</cdr:x>
      <cdr:y>0.73737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60400" y="1393825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FMV</a:t>
          </a:r>
          <a:endParaRPr lang="de-DE" sz="1100" dirty="0">
            <a:solidFill>
              <a:srgbClr val="FFFF99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0.4625</cdr:x>
      <cdr:y>0.4026</cdr:y>
    </cdr:from>
    <cdr:to>
      <cdr:x>0.58</cdr:x>
      <cdr:y>0.54113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762124" y="885820"/>
          <a:ext cx="447675" cy="30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Radar</a:t>
          </a:r>
        </a:p>
      </cdr:txBody>
    </cdr:sp>
  </cdr:relSizeAnchor>
  <cdr:relSizeAnchor xmlns:cdr="http://schemas.openxmlformats.org/drawingml/2006/chartDrawing">
    <cdr:from>
      <cdr:x>0.67083</cdr:x>
      <cdr:y>0.114</cdr:y>
    </cdr:from>
    <cdr:to>
      <cdr:x>0.78833</cdr:x>
      <cdr:y>0.25253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2555875" y="250825"/>
          <a:ext cx="447675" cy="30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Video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0.46583</cdr:x>
      <cdr:y>0.3204</cdr:y>
    </cdr:from>
    <cdr:to>
      <cdr:x>0.58333</cdr:x>
      <cdr:y>0.45834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774825" y="708025"/>
          <a:ext cx="447675" cy="30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Radar</a:t>
          </a:r>
        </a:p>
      </cdr:txBody>
    </cdr:sp>
  </cdr:relSizeAnchor>
  <cdr:relSizeAnchor xmlns:cdr="http://schemas.openxmlformats.org/drawingml/2006/chartDrawing">
    <cdr:from>
      <cdr:x>0.67583</cdr:x>
      <cdr:y>0.3204</cdr:y>
    </cdr:from>
    <cdr:to>
      <cdr:x>0.79333</cdr:x>
      <cdr:y>0.45834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2574925" y="708025"/>
          <a:ext cx="447675" cy="30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Video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0.46467</cdr:x>
      <cdr:y>0.66811</cdr:y>
    </cdr:from>
    <cdr:to>
      <cdr:x>0.58188</cdr:x>
      <cdr:y>0.80664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774825" y="1470025"/>
          <a:ext cx="447675" cy="30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Radar</a:t>
          </a:r>
        </a:p>
      </cdr:txBody>
    </cdr:sp>
  </cdr:relSizeAnchor>
  <cdr:relSizeAnchor xmlns:cdr="http://schemas.openxmlformats.org/drawingml/2006/chartDrawing">
    <cdr:from>
      <cdr:x>0.67415</cdr:x>
      <cdr:y>0.21789</cdr:y>
    </cdr:from>
    <cdr:to>
      <cdr:x>0.79135</cdr:x>
      <cdr:y>0.35642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2574925" y="479425"/>
          <a:ext cx="447675" cy="30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Video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0.45333</cdr:x>
      <cdr:y>0.64646</cdr:y>
    </cdr:from>
    <cdr:to>
      <cdr:x>0.57083</cdr:x>
      <cdr:y>0.78499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727200" y="1422400"/>
          <a:ext cx="447675" cy="30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Radar</a:t>
          </a:r>
        </a:p>
      </cdr:txBody>
    </cdr:sp>
  </cdr:relSizeAnchor>
  <cdr:relSizeAnchor xmlns:cdr="http://schemas.openxmlformats.org/drawingml/2006/chartDrawing">
    <cdr:from>
      <cdr:x>0.66833</cdr:x>
      <cdr:y>0.63781</cdr:y>
    </cdr:from>
    <cdr:to>
      <cdr:x>0.78583</cdr:x>
      <cdr:y>0.77634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2546350" y="1403350"/>
          <a:ext cx="447675" cy="3048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Video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0.2125</cdr:x>
      <cdr:y>0.4632</cdr:y>
    </cdr:from>
    <cdr:to>
      <cdr:x>0.3175</cdr:x>
      <cdr:y>0.5974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809625" y="1019175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UAN</a:t>
          </a:r>
        </a:p>
      </cdr:txBody>
    </cdr:sp>
  </cdr:relSizeAnchor>
  <cdr:relSizeAnchor xmlns:cdr="http://schemas.openxmlformats.org/drawingml/2006/chartDrawing">
    <cdr:from>
      <cdr:x>0.4825</cdr:x>
      <cdr:y>0.12121</cdr:y>
    </cdr:from>
    <cdr:to>
      <cdr:x>0.5675</cdr:x>
      <cdr:y>0.25974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838325" y="266700"/>
          <a:ext cx="32385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TPR</a:t>
          </a:r>
        </a:p>
      </cdr:txBody>
    </cdr:sp>
  </cdr:relSizeAnchor>
  <cdr:relSizeAnchor xmlns:cdr="http://schemas.openxmlformats.org/drawingml/2006/chartDrawing">
    <cdr:from>
      <cdr:x>0.685</cdr:x>
      <cdr:y>0.42857</cdr:y>
    </cdr:from>
    <cdr:to>
      <cdr:x>0.785</cdr:x>
      <cdr:y>0.54978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2609850" y="942975"/>
          <a:ext cx="381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rPr>
            <a:t>CAN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69CF67-AAD1-46D5-B611-1EDE74EA5D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741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F7C813-CB03-43DC-BE36-4F29030F8E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6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4B5C77-0FFE-4B58-8104-F38269349DD5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Southern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Taurids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Southern October delta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Arietids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omega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Taurids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December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Leonis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Minorids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Comae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Berenicids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2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eta Virginids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lambda Virginids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3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alpha Scorpiids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Southern May Ophiuchids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February mu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Virginids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2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5227E1-015C-4A8A-941E-99A96AFA6F4E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April rho Cygnids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 Cygnids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Daytime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Arietids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Andromedids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upsilon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Andromedids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Perseids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0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July Pegasids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August Piscids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Southern alpha Pegasids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2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Southern delta Aquariids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August iota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Cetids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Perseid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zeta Cassiopeiids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Orionids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zeta Taurids</a:t>
            </a:r>
            <a:endParaRPr lang="de-DE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nue Eridanids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7C813-CB03-43DC-BE36-4F29030F8E1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0FE8-2AE3-4D3C-A46F-B61BD7E51F96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4268232692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FC20A-89A3-4FEF-96C5-2DEA5F1B1A25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1922386663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4058F-36DC-4978-81A3-DF0FA5FB4A31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2932883269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D3C94-BB00-4318-B1CD-F981420BE8D6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1505666280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DD39-E02C-468A-B1E1-2BD1159F1A98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1270444186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CB359-4E27-4AFA-A50C-CC24D069797F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3942684219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CD5C-9E44-42DE-9673-739E5102921B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4034775051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8E0B-E65A-4E92-9419-20EC10D32361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1710160222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9EB9-391A-4D3A-AA55-D421F4051291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3622043127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C5BE-CD40-4153-BB63-643E4A2884A1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4007064187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00F68-A2BE-44DC-A738-D78899C8A5DE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2033305011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F8D-01CB-4D4D-95E6-C331CD28C87D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2540418293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FA78B6-2086-4DAA-BAA1-ECB106BB5570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ircl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®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onet.org/showers" TargetMode="External"/><Relationship Id="rId2" Type="http://schemas.openxmlformats.org/officeDocument/2006/relationships/hyperlink" Target="http://www.imonet.org/radiants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../Desktop/search_shower.xlsm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  <a:endParaRPr lang="en-US" sz="1400" smtClean="0"/>
          </a:p>
        </p:txBody>
      </p:sp>
      <p:sp>
        <p:nvSpPr>
          <p:cNvPr id="20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85113" y="6248400"/>
            <a:ext cx="801687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1D4B2A-7FDD-44B1-9864-7C3CE652548D}" type="slidenum">
              <a:rPr lang="en-US" sz="1400" smtClean="0"/>
              <a:pPr/>
              <a:t>1</a:t>
            </a:fld>
            <a:r>
              <a:rPr lang="en-US" sz="1400" dirty="0" smtClean="0"/>
              <a:t>/28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08163"/>
            <a:ext cx="8153400" cy="2763837"/>
          </a:xfrm>
        </p:spPr>
        <p:txBody>
          <a:bodyPr/>
          <a:lstStyle/>
          <a:p>
            <a:r>
              <a:rPr lang="en-US" dirty="0" smtClean="0"/>
              <a:t>Meteor Showers </a:t>
            </a:r>
            <a:r>
              <a:rPr lang="en-US" dirty="0"/>
              <a:t>I</a:t>
            </a:r>
            <a:r>
              <a:rPr lang="en-US" dirty="0" smtClean="0"/>
              <a:t>dentified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a Million </a:t>
            </a:r>
            <a:r>
              <a:rPr lang="en-US" dirty="0"/>
              <a:t>V</a:t>
            </a:r>
            <a:r>
              <a:rPr lang="en-US" dirty="0" smtClean="0"/>
              <a:t>ideo </a:t>
            </a:r>
            <a:r>
              <a:rPr lang="en-US" dirty="0"/>
              <a:t>M</a:t>
            </a:r>
            <a:r>
              <a:rPr lang="en-US" dirty="0" smtClean="0"/>
              <a:t>eteors</a:t>
            </a:r>
            <a:endParaRPr lang="de-DE" sz="3200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157788"/>
            <a:ext cx="6734175" cy="709612"/>
          </a:xfrm>
        </p:spPr>
        <p:txBody>
          <a:bodyPr/>
          <a:lstStyle/>
          <a:p>
            <a:r>
              <a:rPr lang="de-DE" b="1" i="1" smtClean="0"/>
              <a:t>Sirko Molau, </a:t>
            </a:r>
            <a:r>
              <a:rPr lang="de-DE" i="1" smtClean="0"/>
              <a:t>AKM, Germany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International Meteor Conference, </a:t>
            </a:r>
            <a:r>
              <a:rPr lang="de-DE" sz="2000" dirty="0" err="1" smtClean="0"/>
              <a:t>Poznan</a:t>
            </a:r>
            <a:r>
              <a:rPr lang="de-DE" sz="2000" dirty="0" smtClean="0"/>
              <a:t>/</a:t>
            </a:r>
            <a:r>
              <a:rPr lang="de-DE" sz="2000" dirty="0" err="1" smtClean="0"/>
              <a:t>Poland</a:t>
            </a:r>
            <a:r>
              <a:rPr lang="de-DE" sz="2000" dirty="0"/>
              <a:t>,</a:t>
            </a:r>
            <a:r>
              <a:rPr lang="en-US" sz="2000" dirty="0">
                <a:solidFill>
                  <a:schemeClr val="tx2"/>
                </a:solidFill>
              </a:rPr>
              <a:t> August 22-25, 2013</a:t>
            </a:r>
          </a:p>
        </p:txBody>
      </p:sp>
      <p:sp>
        <p:nvSpPr>
          <p:cNvPr id="205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126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126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BBD328-78CD-4086-9205-FF4387281ADF}" type="slidenum">
              <a:rPr lang="en-US" sz="1400" smtClean="0"/>
              <a:pPr/>
              <a:t>10</a:t>
            </a:fld>
            <a:r>
              <a:rPr lang="en-US" sz="1400" dirty="0" smtClean="0"/>
              <a:t>/28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Statistics</a:t>
            </a:r>
            <a:r>
              <a:rPr lang="de-DE" dirty="0" smtClean="0"/>
              <a:t> (III)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541838"/>
          </a:xfrm>
        </p:spPr>
        <p:txBody>
          <a:bodyPr/>
          <a:lstStyle/>
          <a:p>
            <a:r>
              <a:rPr lang="de-DE" dirty="0" smtClean="0"/>
              <a:t>365,000 (35%)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meteors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assigned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  <a:p>
            <a:r>
              <a:rPr lang="de-DE" dirty="0" smtClean="0"/>
              <a:t>106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detected</a:t>
            </a:r>
            <a:r>
              <a:rPr lang="de-DE" dirty="0" smtClean="0"/>
              <a:t> (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Antihelion</a:t>
            </a:r>
            <a:r>
              <a:rPr lang="de-DE" dirty="0" smtClean="0"/>
              <a:t>),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39 „</a:t>
            </a:r>
            <a:r>
              <a:rPr lang="de-DE" dirty="0" err="1" smtClean="0"/>
              <a:t>established</a:t>
            </a:r>
            <a:r>
              <a:rPr lang="de-DE" dirty="0" smtClean="0"/>
              <a:t>“ </a:t>
            </a:r>
            <a:r>
              <a:rPr lang="de-DE" dirty="0" err="1" smtClean="0"/>
              <a:t>and</a:t>
            </a:r>
            <a:r>
              <a:rPr lang="de-DE" dirty="0" smtClean="0"/>
              <a:t> 77 „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“ MDC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  <a:p>
            <a:r>
              <a:rPr lang="de-DE" dirty="0" smtClean="0"/>
              <a:t>23 </a:t>
            </a:r>
            <a:r>
              <a:rPr lang="de-DE" dirty="0" err="1" smtClean="0"/>
              <a:t>segments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Antihelion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detected</a:t>
            </a:r>
            <a:r>
              <a:rPr lang="de-DE" dirty="0" smtClean="0"/>
              <a:t>,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 „</a:t>
            </a:r>
            <a:r>
              <a:rPr lang="de-DE" dirty="0" err="1" smtClean="0"/>
              <a:t>established</a:t>
            </a:r>
            <a:r>
              <a:rPr lang="de-DE" dirty="0" smtClean="0"/>
              <a:t>“ (NTA/STA),18 „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“ MDC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6 „</a:t>
            </a:r>
            <a:r>
              <a:rPr lang="de-DE" dirty="0" err="1" smtClean="0"/>
              <a:t>unknown</a:t>
            </a:r>
            <a:r>
              <a:rPr lang="de-DE" dirty="0" smtClean="0"/>
              <a:t>“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  <a:p>
            <a:r>
              <a:rPr lang="de-DE" dirty="0" smtClean="0"/>
              <a:t>14 additional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r>
              <a:rPr lang="de-DE" dirty="0" smtClean="0"/>
              <a:t> (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reported</a:t>
            </a:r>
            <a:r>
              <a:rPr lang="de-DE" dirty="0" smtClean="0"/>
              <a:t> </a:t>
            </a:r>
            <a:r>
              <a:rPr lang="de-DE" dirty="0" err="1" smtClean="0"/>
              <a:t>immediately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MDC, </a:t>
            </a:r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sporadic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, </a:t>
            </a:r>
            <a:r>
              <a:rPr lang="de-DE" dirty="0" err="1" smtClean="0"/>
              <a:t>worthwhile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confirmed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rejected</a:t>
            </a:r>
            <a:r>
              <a:rPr lang="de-DE" dirty="0" smtClean="0"/>
              <a:t>).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229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229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9D23CB-6550-46F2-BB85-3E7481EAD406}" type="slidenum">
              <a:rPr lang="en-US" sz="1400" smtClean="0"/>
              <a:pPr/>
              <a:t>11</a:t>
            </a:fld>
            <a:r>
              <a:rPr lang="en-US" sz="1400" dirty="0" smtClean="0"/>
              <a:t>/28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Statistics</a:t>
            </a:r>
            <a:r>
              <a:rPr lang="de-DE" dirty="0" smtClean="0"/>
              <a:t> (IV)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725488"/>
          </a:xfrm>
        </p:spPr>
        <p:txBody>
          <a:bodyPr/>
          <a:lstStyle/>
          <a:p>
            <a:r>
              <a:rPr lang="de-DE" smtClean="0"/>
              <a:t>Meteor shower distribution over SL / </a:t>
            </a:r>
            <a:r>
              <a:rPr lang="el-GR" smtClean="0"/>
              <a:t>α</a:t>
            </a:r>
            <a:r>
              <a:rPr lang="de-DE" smtClean="0"/>
              <a:t> / </a:t>
            </a:r>
            <a:r>
              <a:rPr lang="el-GR" smtClean="0"/>
              <a:t>δ</a:t>
            </a:r>
            <a:r>
              <a:rPr lang="de-DE" smtClean="0"/>
              <a:t> / v</a:t>
            </a:r>
            <a:r>
              <a:rPr lang="de-DE" baseline="-25000" smtClean="0"/>
              <a:t>geo</a:t>
            </a:r>
            <a:r>
              <a:rPr lang="de-DE" smtClean="0"/>
              <a:t>.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360000" y="1980000"/>
          <a:ext cx="3816000" cy="21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4680000" y="1980000"/>
          <a:ext cx="3816000" cy="21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360000" y="3960000"/>
          <a:ext cx="3816000" cy="21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4680000" y="3960000"/>
          <a:ext cx="3816000" cy="21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331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331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75C317-74AB-41AC-96E2-3770E33CC243}" type="slidenum">
              <a:rPr lang="en-US" sz="1400" smtClean="0"/>
              <a:pPr/>
              <a:t>12</a:t>
            </a:fld>
            <a:r>
              <a:rPr lang="en-US" sz="1400" dirty="0" smtClean="0"/>
              <a:t>/28</a:t>
            </a: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(I)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613275"/>
          </a:xfrm>
        </p:spPr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poster</a:t>
            </a:r>
            <a:r>
              <a:rPr lang="de-DE" dirty="0" smtClean="0"/>
              <a:t>.</a:t>
            </a:r>
          </a:p>
          <a:p>
            <a:r>
              <a:rPr lang="de-DE" dirty="0" smtClean="0"/>
              <a:t>38 „</a:t>
            </a:r>
            <a:r>
              <a:rPr lang="de-DE" dirty="0" err="1" smtClean="0"/>
              <a:t>established</a:t>
            </a:r>
            <a:r>
              <a:rPr lang="de-DE" dirty="0" smtClean="0"/>
              <a:t>“ MDC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not </a:t>
            </a:r>
            <a:r>
              <a:rPr lang="de-DE" dirty="0" err="1" smtClean="0"/>
              <a:t>found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13 </a:t>
            </a:r>
            <a:r>
              <a:rPr lang="de-DE" dirty="0" err="1" smtClean="0"/>
              <a:t>daytime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: 100 XSA, 128 MKA, 144 APS, 152 NOC, 153 OCE, 156 SMA, 172 ZPE, 173 BTA, 188 XRI, 202 ZCA, 212 KLE, 221 DSX, 325 DLT.</a:t>
            </a:r>
          </a:p>
          <a:p>
            <a:pPr lvl="1"/>
            <a:r>
              <a:rPr lang="de-DE" dirty="0" smtClean="0"/>
              <a:t>12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detected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radar</a:t>
            </a:r>
            <a:r>
              <a:rPr lang="de-DE" dirty="0" smtClean="0"/>
              <a:t>: 110 AAN, 151 EAU, 165 SZC, 242 XRD, 320 OSE, 321 TCB, 324 EPR, 326 EPG, 327 BEQ, 328 ALA, 329 SSE, 390 THA.</a:t>
            </a:r>
          </a:p>
          <a:p>
            <a:pPr lvl="1"/>
            <a:r>
              <a:rPr lang="de-DE" dirty="0" smtClean="0"/>
              <a:t>4 southern </a:t>
            </a:r>
            <a:r>
              <a:rPr lang="de-DE" dirty="0" err="1" smtClean="0"/>
              <a:t>hemisphere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: 102 ACE (</a:t>
            </a:r>
            <a:r>
              <a:rPr lang="el-GR" dirty="0" smtClean="0"/>
              <a:t>δ</a:t>
            </a:r>
            <a:r>
              <a:rPr lang="de-DE" dirty="0" smtClean="0"/>
              <a:t>=-60),  137 PPU (</a:t>
            </a:r>
            <a:r>
              <a:rPr lang="el-GR" dirty="0" smtClean="0"/>
              <a:t>δ</a:t>
            </a:r>
            <a:r>
              <a:rPr lang="de-DE" dirty="0" smtClean="0"/>
              <a:t>=-45), 185 BHY (</a:t>
            </a:r>
            <a:r>
              <a:rPr lang="el-GR" dirty="0" smtClean="0"/>
              <a:t>δ</a:t>
            </a:r>
            <a:r>
              <a:rPr lang="de-DE" dirty="0" smtClean="0"/>
              <a:t>=-75), 254 PHO (</a:t>
            </a:r>
            <a:r>
              <a:rPr lang="el-GR" dirty="0" smtClean="0"/>
              <a:t>δ</a:t>
            </a:r>
            <a:r>
              <a:rPr lang="de-DE" dirty="0" smtClean="0"/>
              <a:t>=-45).</a:t>
            </a:r>
          </a:p>
          <a:p>
            <a:pPr lvl="1"/>
            <a:r>
              <a:rPr lang="de-DE" dirty="0" smtClean="0"/>
              <a:t>6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checked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indeed</a:t>
            </a:r>
            <a:r>
              <a:rPr lang="de-DE" dirty="0" smtClean="0"/>
              <a:t>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„</a:t>
            </a:r>
            <a:r>
              <a:rPr lang="de-DE" dirty="0" err="1" smtClean="0"/>
              <a:t>established</a:t>
            </a:r>
            <a:r>
              <a:rPr lang="de-DE" dirty="0" smtClean="0"/>
              <a:t>“.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4339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434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D5ADEB-7D5E-4D4E-8433-D7B10606FCDD}" type="slidenum">
              <a:rPr lang="en-US" sz="1400" smtClean="0"/>
              <a:pPr/>
              <a:t>13</a:t>
            </a:fld>
            <a:r>
              <a:rPr lang="en-US" sz="1400" dirty="0" smtClean="0"/>
              <a:t>/28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(II)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613275"/>
          </a:xfrm>
        </p:spPr>
        <p:txBody>
          <a:bodyPr/>
          <a:lstStyle/>
          <a:p>
            <a:r>
              <a:rPr lang="de-DE" dirty="0" smtClean="0"/>
              <a:t>6 </a:t>
            </a:r>
            <a:r>
              <a:rPr lang="de-DE" dirty="0" err="1" smtClean="0"/>
              <a:t>cases</a:t>
            </a:r>
            <a:r>
              <a:rPr lang="de-DE" dirty="0" smtClean="0"/>
              <a:t> in </a:t>
            </a:r>
            <a:r>
              <a:rPr lang="de-DE" dirty="0" err="1" smtClean="0"/>
              <a:t>question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27 KSE (</a:t>
            </a:r>
            <a:r>
              <a:rPr lang="de-DE" dirty="0" err="1" smtClean="0"/>
              <a:t>kappa</a:t>
            </a:r>
            <a:r>
              <a:rPr lang="de-DE" dirty="0" smtClean="0"/>
              <a:t> </a:t>
            </a:r>
            <a:r>
              <a:rPr lang="de-DE" dirty="0" err="1" smtClean="0"/>
              <a:t>Serpentids</a:t>
            </a:r>
            <a:r>
              <a:rPr lang="de-DE" dirty="0" smtClean="0"/>
              <a:t>): </a:t>
            </a:r>
            <a:r>
              <a:rPr lang="de-DE" dirty="0" err="1"/>
              <a:t>L</a:t>
            </a:r>
            <a:r>
              <a:rPr lang="de-DE" dirty="0" err="1" smtClean="0"/>
              <a:t>isted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Cook (1973) ,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photographic</a:t>
            </a:r>
            <a:r>
              <a:rPr lang="de-DE" dirty="0" smtClean="0"/>
              <a:t> </a:t>
            </a:r>
            <a:r>
              <a:rPr lang="de-DE" dirty="0" err="1" smtClean="0"/>
              <a:t>orbits</a:t>
            </a:r>
            <a:r>
              <a:rPr lang="de-DE" dirty="0" smtClean="0"/>
              <a:t>, </a:t>
            </a:r>
            <a:r>
              <a:rPr lang="de-DE" dirty="0" err="1" smtClean="0"/>
              <a:t>confirmed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CAMS: </a:t>
            </a:r>
            <a:r>
              <a:rPr lang="de-DE" i="1" dirty="0" err="1" smtClean="0"/>
              <a:t>very</a:t>
            </a:r>
            <a:r>
              <a:rPr lang="de-DE" i="1" dirty="0" smtClean="0"/>
              <a:t> </a:t>
            </a:r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?</a:t>
            </a:r>
            <a:endParaRPr lang="de-DE" dirty="0" smtClean="0"/>
          </a:p>
          <a:p>
            <a:pPr lvl="1"/>
            <a:r>
              <a:rPr lang="de-DE" dirty="0" smtClean="0"/>
              <a:t>61 TAH (tau Herculids): </a:t>
            </a:r>
            <a:r>
              <a:rPr lang="de-DE" dirty="0" err="1"/>
              <a:t>L</a:t>
            </a:r>
            <a:r>
              <a:rPr lang="de-DE" dirty="0" err="1" smtClean="0"/>
              <a:t>isted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Lindblad</a:t>
            </a:r>
            <a:r>
              <a:rPr lang="de-DE" dirty="0" smtClean="0"/>
              <a:t> (1971),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photographic</a:t>
            </a:r>
            <a:r>
              <a:rPr lang="de-DE" dirty="0" smtClean="0"/>
              <a:t> </a:t>
            </a:r>
            <a:r>
              <a:rPr lang="de-DE" dirty="0" err="1" smtClean="0"/>
              <a:t>orbits</a:t>
            </a:r>
            <a:r>
              <a:rPr lang="de-DE" dirty="0" smtClean="0"/>
              <a:t>, </a:t>
            </a:r>
            <a:r>
              <a:rPr lang="de-DE" dirty="0" err="1" smtClean="0"/>
              <a:t>period</a:t>
            </a:r>
            <a:r>
              <a:rPr lang="de-DE" dirty="0" smtClean="0"/>
              <a:t> &amp; invisible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? </a:t>
            </a:r>
            <a:endParaRPr lang="de-DE" dirty="0" smtClean="0"/>
          </a:p>
          <a:p>
            <a:pPr lvl="1"/>
            <a:r>
              <a:rPr lang="de-DE" dirty="0" smtClean="0"/>
              <a:t>63 COR (</a:t>
            </a:r>
            <a:r>
              <a:rPr lang="de-DE" dirty="0" err="1"/>
              <a:t>C</a:t>
            </a:r>
            <a:r>
              <a:rPr lang="de-DE" dirty="0" err="1" smtClean="0"/>
              <a:t>orvids</a:t>
            </a:r>
            <a:r>
              <a:rPr lang="de-DE" dirty="0" smtClean="0"/>
              <a:t>):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Hoffmeister, </a:t>
            </a:r>
            <a:r>
              <a:rPr lang="de-DE" dirty="0" err="1" smtClean="0"/>
              <a:t>dormant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?</a:t>
            </a:r>
            <a:endParaRPr lang="de-DE" dirty="0" smtClean="0"/>
          </a:p>
          <a:p>
            <a:pPr lvl="1"/>
            <a:r>
              <a:rPr lang="de-DE" dirty="0" smtClean="0"/>
              <a:t>183 PAU (</a:t>
            </a:r>
            <a:r>
              <a:rPr lang="de-DE" dirty="0" err="1" smtClean="0"/>
              <a:t>Pisces</a:t>
            </a:r>
            <a:r>
              <a:rPr lang="de-DE" dirty="0" smtClean="0"/>
              <a:t> </a:t>
            </a:r>
            <a:r>
              <a:rPr lang="de-DE" dirty="0" err="1" smtClean="0"/>
              <a:t>Austrinids</a:t>
            </a:r>
            <a:r>
              <a:rPr lang="de-DE" dirty="0" smtClean="0"/>
              <a:t>): </a:t>
            </a:r>
            <a:r>
              <a:rPr lang="de-DE" dirty="0" err="1" smtClean="0"/>
              <a:t>Listed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en-US" dirty="0" err="1" smtClean="0"/>
              <a:t>Kashcheev</a:t>
            </a:r>
            <a:r>
              <a:rPr lang="en-US" dirty="0" smtClean="0"/>
              <a:t> (1967</a:t>
            </a:r>
            <a:r>
              <a:rPr lang="en-US" dirty="0" smtClean="0"/>
              <a:t>), active in August instead of July?</a:t>
            </a:r>
            <a:endParaRPr lang="en-US" dirty="0" smtClean="0"/>
          </a:p>
          <a:p>
            <a:pPr lvl="1"/>
            <a:r>
              <a:rPr lang="en-US" dirty="0" smtClean="0"/>
              <a:t>233 OCC (October </a:t>
            </a:r>
            <a:r>
              <a:rPr lang="en-US" dirty="0" err="1" smtClean="0"/>
              <a:t>Capricornids</a:t>
            </a:r>
            <a:r>
              <a:rPr lang="en-US" dirty="0" smtClean="0"/>
              <a:t>): IMO as reference, based on visual </a:t>
            </a:r>
            <a:r>
              <a:rPr lang="en-US" dirty="0" smtClean="0"/>
              <a:t>observations, dormant shower?</a:t>
            </a:r>
            <a:endParaRPr lang="en-US" dirty="0" smtClean="0"/>
          </a:p>
          <a:p>
            <a:pPr lvl="1"/>
            <a:r>
              <a:rPr lang="de-DE" dirty="0" smtClean="0"/>
              <a:t> 252 ALY (April </a:t>
            </a:r>
            <a:r>
              <a:rPr lang="de-DE" dirty="0" err="1" smtClean="0"/>
              <a:t>Lyncids</a:t>
            </a:r>
            <a:r>
              <a:rPr lang="de-DE" dirty="0" smtClean="0"/>
              <a:t>): </a:t>
            </a:r>
            <a:r>
              <a:rPr lang="de-DE" dirty="0"/>
              <a:t>S</a:t>
            </a:r>
            <a:r>
              <a:rPr lang="de-DE" dirty="0" smtClean="0"/>
              <a:t>ingle </a:t>
            </a:r>
            <a:r>
              <a:rPr lang="de-DE" dirty="0" err="1" smtClean="0"/>
              <a:t>telescopic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in 1971.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536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536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8D7D5B-54DB-4A38-B1FA-31786571E9E6}" type="slidenum">
              <a:rPr lang="en-US" sz="1400" smtClean="0"/>
              <a:pPr/>
              <a:t>14</a:t>
            </a:fld>
            <a:r>
              <a:rPr lang="en-US" sz="1400" dirty="0" smtClean="0"/>
              <a:t>/28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(III)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dirty="0" smtClean="0"/>
              <a:t>348 ARC </a:t>
            </a:r>
            <a:r>
              <a:rPr lang="de-DE" dirty="0" err="1" smtClean="0"/>
              <a:t>and</a:t>
            </a:r>
            <a:r>
              <a:rPr lang="de-DE" dirty="0" smtClean="0"/>
              <a:t> 409 NCY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shower</a:t>
            </a:r>
            <a:r>
              <a:rPr lang="de-DE" dirty="0" smtClean="0"/>
              <a:t>.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360000" y="1980000"/>
          <a:ext cx="3819525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4680000" y="1980000"/>
          <a:ext cx="381952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360000" y="3960000"/>
          <a:ext cx="381952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m 17"/>
          <p:cNvGraphicFramePr>
            <a:graphicFrameLocks/>
          </p:cNvGraphicFramePr>
          <p:nvPr/>
        </p:nvGraphicFramePr>
        <p:xfrm>
          <a:off x="4680012" y="3960000"/>
          <a:ext cx="3819525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638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638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E697E5-95A1-4E37-A3A2-12367D6155F8}" type="slidenum">
              <a:rPr lang="en-US" sz="1400" smtClean="0"/>
              <a:pPr/>
              <a:t>15</a:t>
            </a:fld>
            <a:r>
              <a:rPr lang="en-US" sz="1400" dirty="0" smtClean="0"/>
              <a:t>/28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(IV)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smtClean="0"/>
              <a:t>171 ARI – a daytime shower observed by video!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36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4680000" y="1980000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/>
        </p:nvGraphicFramePr>
        <p:xfrm>
          <a:off x="360000" y="3960000"/>
          <a:ext cx="381952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Diagramm 16"/>
          <p:cNvGraphicFramePr>
            <a:graphicFrameLocks/>
          </p:cNvGraphicFramePr>
          <p:nvPr/>
        </p:nvGraphicFramePr>
        <p:xfrm>
          <a:off x="468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741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741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B10FE7-E926-407F-8F8F-EC3411C50E0C}" type="slidenum">
              <a:rPr lang="en-US" sz="1400" smtClean="0"/>
              <a:pPr/>
              <a:t>16</a:t>
            </a:fld>
            <a:r>
              <a:rPr lang="en-US" sz="1400" dirty="0" smtClean="0"/>
              <a:t>/28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(V)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smtClean="0"/>
              <a:t>507 UAN is an early part of 411 CAN, 373 TPR is similar.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36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4680000" y="1979738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16"/>
          <p:cNvGraphicFramePr>
            <a:graphicFrameLocks/>
          </p:cNvGraphicFramePr>
          <p:nvPr/>
        </p:nvGraphicFramePr>
        <p:xfrm>
          <a:off x="360000" y="3996000"/>
          <a:ext cx="381952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Diagramm 18"/>
          <p:cNvGraphicFramePr>
            <a:graphicFrameLocks/>
          </p:cNvGraphicFramePr>
          <p:nvPr/>
        </p:nvGraphicFramePr>
        <p:xfrm>
          <a:off x="468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843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843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658AD0-B159-40BF-BE62-8526BCD5A1EE}" type="slidenum">
              <a:rPr lang="en-US" sz="1400" smtClean="0"/>
              <a:pPr/>
              <a:t>17</a:t>
            </a:fld>
            <a:r>
              <a:rPr lang="en-US" sz="1400" dirty="0" smtClean="0"/>
              <a:t>/28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(VI)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smtClean="0"/>
              <a:t>175 JPE is „established, but „working list“ 415 AUP and 522 SAP fits much better to the data.</a:t>
            </a:r>
          </a:p>
        </p:txBody>
      </p:sp>
      <p:graphicFrame>
        <p:nvGraphicFramePr>
          <p:cNvPr id="23" name="Diagramm 22"/>
          <p:cNvGraphicFramePr>
            <a:graphicFrameLocks/>
          </p:cNvGraphicFramePr>
          <p:nvPr/>
        </p:nvGraphicFramePr>
        <p:xfrm>
          <a:off x="36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Diagramm 23"/>
          <p:cNvGraphicFramePr>
            <a:graphicFrameLocks/>
          </p:cNvGraphicFramePr>
          <p:nvPr/>
        </p:nvGraphicFramePr>
        <p:xfrm>
          <a:off x="468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Diagramm 24"/>
          <p:cNvGraphicFramePr>
            <a:graphicFrameLocks/>
          </p:cNvGraphicFramePr>
          <p:nvPr/>
        </p:nvGraphicFramePr>
        <p:xfrm>
          <a:off x="36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Diagramm 25"/>
          <p:cNvGraphicFramePr>
            <a:graphicFrameLocks/>
          </p:cNvGraphicFramePr>
          <p:nvPr/>
        </p:nvGraphicFramePr>
        <p:xfrm>
          <a:off x="468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9459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946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E7A9FB-F0A4-440A-93C7-C2253EC383D5}" type="slidenum">
              <a:rPr lang="en-US" sz="1400" smtClean="0"/>
              <a:pPr/>
              <a:t>18</a:t>
            </a:fld>
            <a:r>
              <a:rPr lang="en-US" sz="1400" dirty="0" smtClean="0"/>
              <a:t>/28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(VII)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smtClean="0"/>
              <a:t>505 AIC are a late part of 5 SDA.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359532" y="1979738"/>
          <a:ext cx="38100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468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360000" y="3996000"/>
          <a:ext cx="381952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Diagramm 18"/>
          <p:cNvGraphicFramePr>
            <a:graphicFrameLocks/>
          </p:cNvGraphicFramePr>
          <p:nvPr/>
        </p:nvGraphicFramePr>
        <p:xfrm>
          <a:off x="468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2048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2048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974962-B0E8-45A9-9C28-5410FA29A7E4}" type="slidenum">
              <a:rPr lang="en-US" sz="1400" smtClean="0"/>
              <a:pPr/>
              <a:t>19</a:t>
            </a:fld>
            <a:r>
              <a:rPr lang="en-US" sz="1400" dirty="0" smtClean="0"/>
              <a:t>/28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(VIII)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dirty="0" smtClean="0"/>
              <a:t>444 ZCS </a:t>
            </a:r>
            <a:r>
              <a:rPr lang="de-DE" dirty="0" err="1" smtClean="0"/>
              <a:t>are</a:t>
            </a:r>
            <a:r>
              <a:rPr lang="de-DE" dirty="0" smtClean="0"/>
              <a:t> an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7 PER (?)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36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468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16"/>
          <p:cNvGraphicFramePr>
            <a:graphicFrameLocks/>
          </p:cNvGraphicFramePr>
          <p:nvPr/>
        </p:nvGraphicFramePr>
        <p:xfrm>
          <a:off x="360000" y="3960000"/>
          <a:ext cx="381952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m 17"/>
          <p:cNvGraphicFramePr>
            <a:graphicFrameLocks/>
          </p:cNvGraphicFramePr>
          <p:nvPr/>
        </p:nvGraphicFramePr>
        <p:xfrm>
          <a:off x="468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  <a:endParaRPr lang="en-US" sz="1400" smtClean="0"/>
          </a:p>
        </p:txBody>
      </p:sp>
      <p:sp>
        <p:nvSpPr>
          <p:cNvPr id="307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30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248400"/>
            <a:ext cx="1235075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50A5F1-A3C8-416A-A1AC-0B60BA898694}" type="slidenum">
              <a:rPr lang="en-US" sz="1400" smtClean="0"/>
              <a:pPr/>
              <a:t>2</a:t>
            </a:fld>
            <a:r>
              <a:rPr lang="en-US" sz="1400" dirty="0" smtClean="0"/>
              <a:t>/28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1889" y="1664903"/>
            <a:ext cx="2232260" cy="3924337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de-DE" dirty="0" err="1" smtClean="0"/>
              <a:t>History</a:t>
            </a:r>
            <a:endParaRPr lang="de-DE" dirty="0" smtClean="0"/>
          </a:p>
          <a:p>
            <a:pPr>
              <a:lnSpc>
                <a:spcPct val="160000"/>
              </a:lnSpc>
            </a:pPr>
            <a:r>
              <a:rPr lang="de-DE" dirty="0" err="1" smtClean="0"/>
              <a:t>Procedure</a:t>
            </a:r>
            <a:endParaRPr lang="de-DE" dirty="0" smtClean="0"/>
          </a:p>
          <a:p>
            <a:pPr>
              <a:lnSpc>
                <a:spcPct val="160000"/>
              </a:lnSpc>
            </a:pPr>
            <a:r>
              <a:rPr lang="de-DE" dirty="0" smtClean="0"/>
              <a:t>Tools</a:t>
            </a:r>
          </a:p>
          <a:p>
            <a:pPr>
              <a:lnSpc>
                <a:spcPct val="160000"/>
              </a:lnSpc>
            </a:pPr>
            <a:r>
              <a:rPr lang="de-DE" dirty="0" err="1" smtClean="0"/>
              <a:t>Statistics</a:t>
            </a:r>
            <a:endParaRPr lang="de-DE" dirty="0" smtClean="0"/>
          </a:p>
          <a:p>
            <a:pPr>
              <a:lnSpc>
                <a:spcPct val="160000"/>
              </a:lnSpc>
            </a:pPr>
            <a:r>
              <a:rPr lang="de-DE" dirty="0" err="1" smtClean="0"/>
              <a:t>Results</a:t>
            </a:r>
            <a:endParaRPr lang="de-DE" dirty="0" smtClean="0"/>
          </a:p>
          <a:p>
            <a:pPr>
              <a:lnSpc>
                <a:spcPct val="160000"/>
              </a:lnSpc>
            </a:pPr>
            <a:r>
              <a:rPr lang="de-DE" dirty="0" err="1" smtClean="0"/>
              <a:t>Conclusions</a:t>
            </a:r>
            <a:endParaRPr lang="de-DE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2150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2150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72FC58-FACE-4A94-9992-1D19E7167F74}" type="slidenum">
              <a:rPr lang="en-US" sz="1400" smtClean="0"/>
              <a:pPr/>
              <a:t>20</a:t>
            </a:fld>
            <a:r>
              <a:rPr lang="en-US" sz="1400" dirty="0" smtClean="0"/>
              <a:t>/28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(IX)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dirty="0" smtClean="0"/>
              <a:t>337 NUE (?) </a:t>
            </a:r>
            <a:r>
              <a:rPr lang="de-DE" dirty="0" err="1" smtClean="0"/>
              <a:t>and</a:t>
            </a:r>
            <a:r>
              <a:rPr lang="de-DE" dirty="0" smtClean="0"/>
              <a:t> 226 ZTA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8 ORI.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359532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4680000" y="1980000"/>
          <a:ext cx="3810000" cy="220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360000" y="3960000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/>
        </p:nvGraphicFramePr>
        <p:xfrm>
          <a:off x="4644000" y="3960000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2150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2150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72FC58-FACE-4A94-9992-1D19E7167F74}" type="slidenum">
              <a:rPr lang="en-US" sz="1400" smtClean="0"/>
              <a:pPr/>
              <a:t>21</a:t>
            </a:fld>
            <a:r>
              <a:rPr lang="en-US" sz="1400" dirty="0" smtClean="0"/>
              <a:t>/28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(X)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71601"/>
            <a:ext cx="8399276" cy="1049288"/>
          </a:xfrm>
        </p:spPr>
        <p:txBody>
          <a:bodyPr/>
          <a:lstStyle/>
          <a:p>
            <a:r>
              <a:rPr lang="de-DE" dirty="0" smtClean="0"/>
              <a:t>Orbits </a:t>
            </a:r>
            <a:r>
              <a:rPr lang="de-DE" dirty="0" err="1" smtClean="0"/>
              <a:t>between</a:t>
            </a:r>
            <a:r>
              <a:rPr lang="de-DE" dirty="0" smtClean="0"/>
              <a:t> 160 </a:t>
            </a:r>
            <a:r>
              <a:rPr lang="de-DE" dirty="0" err="1" smtClean="0"/>
              <a:t>and</a:t>
            </a:r>
            <a:r>
              <a:rPr lang="de-DE" dirty="0" smtClean="0"/>
              <a:t> 200° </a:t>
            </a:r>
            <a:r>
              <a:rPr lang="de-DE" dirty="0" err="1" smtClean="0"/>
              <a:t>sol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6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SonotaCo</a:t>
            </a:r>
          </a:p>
        </p:txBody>
      </p:sp>
      <p:pic>
        <p:nvPicPr>
          <p:cNvPr id="46082" name="Picture 2" descr="C:\Users\Sirko\Desktop\ori_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88" y="1880828"/>
            <a:ext cx="62103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4923" y="1700808"/>
            <a:ext cx="2279265" cy="40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0000" indent="0">
              <a:buNone/>
            </a:pP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</a:t>
            </a:r>
          </a:p>
          <a:p>
            <a:r>
              <a:rPr lang="de-DE" dirty="0" err="1"/>
              <a:t>E</a:t>
            </a:r>
            <a:r>
              <a:rPr lang="de-DE" dirty="0" err="1" smtClean="0"/>
              <a:t>ach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kern="0" dirty="0" err="1" smtClean="0"/>
              <a:t>represents</a:t>
            </a:r>
            <a:r>
              <a:rPr lang="de-DE" kern="0" dirty="0" smtClean="0"/>
              <a:t> 4° in </a:t>
            </a:r>
            <a:r>
              <a:rPr lang="de-DE" kern="0" dirty="0" err="1" smtClean="0"/>
              <a:t>sol</a:t>
            </a:r>
            <a:r>
              <a:rPr lang="de-DE" kern="0" dirty="0" smtClean="0"/>
              <a:t> </a:t>
            </a:r>
            <a:r>
              <a:rPr lang="de-DE" kern="0" dirty="0" err="1" smtClean="0"/>
              <a:t>long</a:t>
            </a:r>
            <a:r>
              <a:rPr lang="de-DE" kern="0" dirty="0" smtClean="0"/>
              <a:t> </a:t>
            </a:r>
            <a:r>
              <a:rPr lang="de-DE" kern="0" dirty="0" err="1" smtClean="0"/>
              <a:t>with</a:t>
            </a:r>
            <a:r>
              <a:rPr lang="de-DE" kern="0" dirty="0" smtClean="0"/>
              <a:t> 1° </a:t>
            </a:r>
            <a:r>
              <a:rPr lang="de-DE" kern="0" dirty="0" err="1" smtClean="0"/>
              <a:t>shift</a:t>
            </a:r>
            <a:r>
              <a:rPr lang="de-DE" kern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5916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2253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2253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EBA81D-DA05-41F9-B63F-888497C06476}" type="slidenum">
              <a:rPr lang="en-US" sz="1400" smtClean="0"/>
              <a:pPr/>
              <a:t>22</a:t>
            </a:fld>
            <a:r>
              <a:rPr lang="en-US" sz="1400" dirty="0" smtClean="0"/>
              <a:t>/28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(XI)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smtClean="0"/>
              <a:t>28 SOA is an early, 286 FTA a late part of  2 STA.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360000" y="1980000"/>
          <a:ext cx="381952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468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16"/>
          <p:cNvGraphicFramePr>
            <a:graphicFrameLocks/>
          </p:cNvGraphicFramePr>
          <p:nvPr/>
        </p:nvGraphicFramePr>
        <p:xfrm>
          <a:off x="360000" y="3960000"/>
          <a:ext cx="381952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m 17"/>
          <p:cNvGraphicFramePr>
            <a:graphicFrameLocks/>
          </p:cNvGraphicFramePr>
          <p:nvPr/>
        </p:nvGraphicFramePr>
        <p:xfrm>
          <a:off x="4680000" y="3960000"/>
          <a:ext cx="381952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2355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2355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AD094A-4639-41AF-8B78-D5EBC3F53CA3}" type="slidenum">
              <a:rPr lang="en-US" sz="1400" smtClean="0"/>
              <a:pPr/>
              <a:t>23</a:t>
            </a:fld>
            <a:r>
              <a:rPr lang="en-US" sz="1400" dirty="0" smtClean="0"/>
              <a:t>/28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(XII)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dirty="0" smtClean="0"/>
              <a:t>20 DLM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deleted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MDC </a:t>
            </a:r>
            <a:r>
              <a:rPr lang="de-DE" dirty="0" err="1" smtClean="0"/>
              <a:t>list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believed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identical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COM.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360000" y="1980000"/>
          <a:ext cx="380047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468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36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/>
        </p:nvGraphicFramePr>
        <p:xfrm>
          <a:off x="4681153" y="3960000"/>
          <a:ext cx="38100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24579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2458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129CEA-2A62-4D78-AFBA-69812F514D88}" type="slidenum">
              <a:rPr lang="en-US" sz="1400" smtClean="0"/>
              <a:pPr/>
              <a:t>24</a:t>
            </a:fld>
            <a:r>
              <a:rPr lang="en-US" sz="1400" dirty="0" smtClean="0"/>
              <a:t>/28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(XIII)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smtClean="0"/>
              <a:t>11 EVI and 49 LVI are two identical showers.</a:t>
            </a:r>
          </a:p>
        </p:txBody>
      </p:sp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4680000" y="3996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360000" y="3960000"/>
          <a:ext cx="380047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4680000" y="1980000"/>
          <a:ext cx="381952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360000" y="1980000"/>
          <a:ext cx="3810000" cy="221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2560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2560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F534E1-4A26-42BF-B6B9-416CA737F220}" type="slidenum">
              <a:rPr lang="en-US" sz="1400" smtClean="0"/>
              <a:pPr/>
              <a:t>25</a:t>
            </a:fld>
            <a:r>
              <a:rPr lang="en-US" sz="1400" dirty="0" smtClean="0"/>
              <a:t>/28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(XIV)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smtClean="0"/>
              <a:t>55 ASC and 150 SOP are two identical showers.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360000" y="1980000"/>
          <a:ext cx="381952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4680000" y="1980000"/>
          <a:ext cx="3819525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360000" y="3960000"/>
          <a:ext cx="3819525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468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2662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2662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321731-8A8C-4CAA-8D14-C83A652FC942}" type="slidenum">
              <a:rPr lang="en-US" sz="1400" smtClean="0"/>
              <a:pPr/>
              <a:t>26</a:t>
            </a:fld>
            <a:r>
              <a:rPr lang="en-US" sz="1400" dirty="0" smtClean="0"/>
              <a:t>/28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(XV)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dirty="0" smtClean="0"/>
              <a:t>Do 516 FMV </a:t>
            </a:r>
            <a:r>
              <a:rPr lang="de-DE" dirty="0" err="1" smtClean="0"/>
              <a:t>intersect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 Apex </a:t>
            </a:r>
            <a:r>
              <a:rPr lang="de-DE" dirty="0" err="1" smtClean="0"/>
              <a:t>source</a:t>
            </a:r>
            <a:r>
              <a:rPr lang="de-DE" dirty="0" smtClean="0"/>
              <a:t>?</a:t>
            </a:r>
          </a:p>
        </p:txBody>
      </p:sp>
      <p:graphicFrame>
        <p:nvGraphicFramePr>
          <p:cNvPr id="15" name="Diagramm 14"/>
          <p:cNvGraphicFramePr>
            <a:graphicFrameLocks/>
          </p:cNvGraphicFramePr>
          <p:nvPr/>
        </p:nvGraphicFramePr>
        <p:xfrm>
          <a:off x="36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m 15"/>
          <p:cNvGraphicFramePr>
            <a:graphicFrameLocks/>
          </p:cNvGraphicFramePr>
          <p:nvPr/>
        </p:nvGraphicFramePr>
        <p:xfrm>
          <a:off x="4680000" y="198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16"/>
          <p:cNvGraphicFramePr>
            <a:graphicFrameLocks/>
          </p:cNvGraphicFramePr>
          <p:nvPr/>
        </p:nvGraphicFramePr>
        <p:xfrm>
          <a:off x="36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Diagramm 17"/>
          <p:cNvGraphicFramePr>
            <a:graphicFrameLocks/>
          </p:cNvGraphicFramePr>
          <p:nvPr/>
        </p:nvGraphicFramePr>
        <p:xfrm>
          <a:off x="4680000" y="3960000"/>
          <a:ext cx="38100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2765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2765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21C614-5ECE-4240-A1A1-E580E7CAF24E}" type="slidenum">
              <a:rPr lang="en-US" sz="1400" smtClean="0"/>
              <a:pPr/>
              <a:t>27</a:t>
            </a:fld>
            <a:r>
              <a:rPr lang="en-US" sz="1400" dirty="0" smtClean="0"/>
              <a:t>/28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Conclusions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578350"/>
          </a:xfrm>
        </p:spPr>
        <p:txBody>
          <a:bodyPr/>
          <a:lstStyle/>
          <a:p>
            <a:r>
              <a:rPr lang="de-DE" dirty="0" smtClean="0"/>
              <a:t>The MDC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weaknesses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in double </a:t>
            </a:r>
            <a:r>
              <a:rPr lang="de-DE" dirty="0" err="1" smtClean="0"/>
              <a:t>registration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/>
              <a:t>O</a:t>
            </a:r>
            <a:r>
              <a:rPr lang="de-DE" dirty="0" err="1" smtClean="0"/>
              <a:t>nly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peak</a:t>
            </a:r>
            <a:r>
              <a:rPr lang="de-DE" dirty="0" smtClean="0"/>
              <a:t> </a:t>
            </a:r>
            <a:r>
              <a:rPr lang="de-DE" dirty="0" err="1" smtClean="0"/>
              <a:t>sol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, but not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interval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-lasting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described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(e.g. variable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radiant</a:t>
            </a:r>
            <a:r>
              <a:rPr lang="de-DE" dirty="0" smtClean="0"/>
              <a:t> </a:t>
            </a:r>
            <a:r>
              <a:rPr lang="de-DE" dirty="0" err="1" smtClean="0"/>
              <a:t>drift</a:t>
            </a:r>
            <a:r>
              <a:rPr lang="de-DE" dirty="0" smtClean="0"/>
              <a:t>).</a:t>
            </a:r>
          </a:p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whether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Antihelion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treated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individual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latter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find half a </a:t>
            </a:r>
            <a:r>
              <a:rPr lang="de-DE" dirty="0" err="1" smtClean="0"/>
              <a:t>dozen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Dormant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clearly</a:t>
            </a:r>
            <a:r>
              <a:rPr lang="de-DE" dirty="0" smtClean="0"/>
              <a:t> </a:t>
            </a:r>
            <a:r>
              <a:rPr lang="de-DE" dirty="0" err="1" smtClean="0"/>
              <a:t>marked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such.</a:t>
            </a:r>
          </a:p>
          <a:p>
            <a:r>
              <a:rPr lang="de-DE" dirty="0" smtClean="0"/>
              <a:t>An </a:t>
            </a:r>
            <a:r>
              <a:rPr lang="de-DE" dirty="0" smtClean="0"/>
              <a:t>(online)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prevent</a:t>
            </a:r>
            <a:r>
              <a:rPr lang="de-DE" dirty="0" smtClean="0"/>
              <a:t> double </a:t>
            </a:r>
            <a:r>
              <a:rPr lang="de-DE" dirty="0" err="1" smtClean="0"/>
              <a:t>registration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2012</a:t>
            </a:r>
            <a:endParaRPr lang="en-US" sz="1400" smtClean="0"/>
          </a:p>
        </p:txBody>
      </p:sp>
      <p:sp>
        <p:nvSpPr>
          <p:cNvPr id="2867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9CAD67-32CB-4603-A7D2-F0AE46763DE2}" type="slidenum">
              <a:rPr lang="en-US" sz="1400" smtClean="0"/>
              <a:pPr/>
              <a:t>28</a:t>
            </a:fld>
            <a:r>
              <a:rPr lang="en-US" sz="1400" dirty="0" smtClean="0"/>
              <a:t>/28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Thanks for your Attention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0"/>
          </a:xfrm>
        </p:spPr>
        <p:txBody>
          <a:bodyPr/>
          <a:lstStyle/>
          <a:p>
            <a:pPr algn="ctr">
              <a:buFontTx/>
              <a:buNone/>
            </a:pPr>
            <a:endParaRPr lang="de-DE" smtClean="0"/>
          </a:p>
          <a:p>
            <a:pPr algn="ctr">
              <a:buFontTx/>
              <a:buNone/>
            </a:pPr>
            <a:endParaRPr lang="de-DE" smtClean="0"/>
          </a:p>
          <a:p>
            <a:pPr algn="ctr">
              <a:buFontTx/>
              <a:buNone/>
            </a:pPr>
            <a:endParaRPr lang="de-DE" smtClean="0"/>
          </a:p>
          <a:p>
            <a:pPr algn="ctr">
              <a:buFontTx/>
              <a:buNone/>
            </a:pPr>
            <a:endParaRPr lang="de-DE" sz="2200" b="1" smtClean="0"/>
          </a:p>
          <a:p>
            <a:pPr algn="ctr">
              <a:buFontTx/>
              <a:buNone/>
            </a:pPr>
            <a:r>
              <a:rPr lang="de-DE" sz="2200" b="1" smtClean="0"/>
              <a:t>Questions?</a:t>
            </a:r>
            <a:endParaRPr lang="de-DE" smtClean="0"/>
          </a:p>
        </p:txBody>
      </p:sp>
      <p:sp>
        <p:nvSpPr>
          <p:cNvPr id="28678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4099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410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F67376-BBC5-4263-8E10-562849857366}" type="slidenum">
              <a:rPr lang="en-US" sz="1400" smtClean="0"/>
              <a:pPr/>
              <a:t>3</a:t>
            </a:fld>
            <a:r>
              <a:rPr lang="en-US" sz="1400" dirty="0" smtClean="0"/>
              <a:t>/28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History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543925" cy="617538"/>
          </a:xfrm>
        </p:spPr>
        <p:txBody>
          <a:bodyPr/>
          <a:lstStyle/>
          <a:p>
            <a:r>
              <a:rPr lang="de-DE" smtClean="0"/>
              <a:t>Searching the IMO database for meteor showers is not new ...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24148"/>
              </p:ext>
            </p:extLst>
          </p:nvPr>
        </p:nvGraphicFramePr>
        <p:xfrm>
          <a:off x="503238" y="1787525"/>
          <a:ext cx="8137525" cy="42338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32250"/>
                <a:gridCol w="2700506"/>
                <a:gridCol w="4104769"/>
              </a:tblGrid>
              <a:tr h="100839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IMC 2006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45733" marB="45733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188,068 </a:t>
                      </a:r>
                      <a:r>
                        <a:rPr lang="de-DE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meteors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(01/1993-07/2006)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45733" marB="45733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 procedure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based on Bayes' decision rule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two-step detection (radiant and shower search)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iterative radiant search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Gaussian distribution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45733" marB="45733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4187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IMC 2008</a:t>
                      </a: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359,957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(01/1993-07/2008)</a:t>
                      </a: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Improvements</a:t>
                      </a:r>
                    </a:p>
                    <a:p>
                      <a:pPr marL="28440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observability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function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activity profiles</a:t>
                      </a:r>
                    </a:p>
                    <a:p>
                      <a:pPr marL="28440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corrected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counts</a:t>
                      </a:r>
                    </a:p>
                    <a:p>
                      <a:pPr marL="28440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meteor altitude formula / velocity estimates</a:t>
                      </a:r>
                    </a:p>
                    <a:p>
                      <a:pPr marL="28440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Laplace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1255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WGN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37:4</a:t>
                      </a:r>
                    </a:p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451,282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01/1993-04/2009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rtl="0" eaLnBrk="1" fontAlgn="b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Improvements:</a:t>
                      </a:r>
                    </a:p>
                    <a:p>
                      <a:pPr marL="28575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Based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MDC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 shower list</a:t>
                      </a:r>
                    </a:p>
                    <a:p>
                      <a:pPr marL="28575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manual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refinement of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8928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WGN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38:5</a:t>
                      </a:r>
                    </a:p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168,830 meteors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only SL 250-315°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(01/1993-12/2009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rtl="0" eaLnBrk="1" fontAlgn="b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 analysis of PER/AUR region in September/October</a:t>
                      </a: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1096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IMC 2013</a:t>
                      </a: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1,063,057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(01/1993-12/2011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 defTabSz="914400" rtl="0" eaLnBrk="1" fontAlgn="b" latinLnBrk="0" hangingPunct="1"/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rtl="0" eaLnBrk="1" fontAlgn="b" latinLnBrk="0" hangingPunct="1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Improvements: see next slides</a:t>
                      </a:r>
                    </a:p>
                  </a:txBody>
                  <a:tcPr marL="108008" marR="108008" marT="9528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512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512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9D0AF5-A776-419F-99DA-0D3520B9291C}" type="slidenum">
              <a:rPr lang="en-US" sz="1400" smtClean="0"/>
              <a:pPr/>
              <a:t>4</a:t>
            </a:fld>
            <a:r>
              <a:rPr lang="en-US" sz="1400" dirty="0" smtClean="0"/>
              <a:t>/28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Base Procedure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543925" cy="4578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Cut the data into sol long slices of 2° length, 1° shift.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Compute for each meteor M in each slice and all possible radiants R (</a:t>
            </a:r>
            <a:r>
              <a:rPr lang="el-GR" dirty="0" smtClean="0"/>
              <a:t>α</a:t>
            </a:r>
            <a:r>
              <a:rPr lang="en-US" dirty="0" smtClean="0"/>
              <a:t> / </a:t>
            </a:r>
            <a:r>
              <a:rPr lang="el-GR" dirty="0" smtClean="0"/>
              <a:t>δ</a:t>
            </a:r>
            <a:r>
              <a:rPr lang="en-US" dirty="0" smtClean="0"/>
              <a:t> /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inf</a:t>
            </a:r>
            <a:r>
              <a:rPr lang="en-US" dirty="0" smtClean="0"/>
              <a:t>) the conditional probability P (M | R).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Determine the radiants iteratively: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Start: Accumulate P (M | R) over all possible R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®"/>
            </a:pPr>
            <a:r>
              <a:rPr lang="en-US" dirty="0" smtClean="0"/>
              <a:t>Loop: Select the radiant R</a:t>
            </a:r>
            <a:r>
              <a:rPr lang="en-US" dirty="0" smtClean="0">
                <a:cs typeface="Times New Roman" pitchFamily="18" charset="0"/>
              </a:rPr>
              <a:t>`</a:t>
            </a:r>
            <a:r>
              <a:rPr lang="en-US" dirty="0" smtClean="0"/>
              <a:t> with largest probability P (M | R</a:t>
            </a:r>
            <a:r>
              <a:rPr lang="en-US" dirty="0" smtClean="0">
                <a:cs typeface="Times New Roman" pitchFamily="18" charset="0"/>
              </a:rPr>
              <a:t>`</a:t>
            </a:r>
            <a:r>
              <a:rPr lang="en-US" dirty="0" smtClean="0"/>
              <a:t>)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®"/>
            </a:pPr>
            <a:r>
              <a:rPr lang="en-US" dirty="0" smtClean="0"/>
              <a:t>Determine all meteors M</a:t>
            </a:r>
            <a:r>
              <a:rPr lang="en-US" dirty="0" smtClean="0">
                <a:cs typeface="Times New Roman" pitchFamily="18" charset="0"/>
              </a:rPr>
              <a:t>` belonging to R`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®"/>
            </a:pPr>
            <a:r>
              <a:rPr lang="en-US" dirty="0" smtClean="0">
                <a:cs typeface="Times New Roman" pitchFamily="18" charset="0"/>
              </a:rPr>
              <a:t>Accumulate P (M‘ | R) over all possible R and subtract it from the original distribution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End: Reassign the meteors to the radiants and </a:t>
            </a:r>
            <a:r>
              <a:rPr lang="en-US" sz="1600" dirty="0" err="1" smtClean="0">
                <a:cs typeface="Times New Roman" pitchFamily="18" charset="0"/>
              </a:rPr>
              <a:t>recompute</a:t>
            </a:r>
            <a:r>
              <a:rPr lang="en-US" sz="1600" dirty="0" smtClean="0">
                <a:cs typeface="Times New Roman" pitchFamily="18" charset="0"/>
              </a:rPr>
              <a:t> the shower parameters</a:t>
            </a:r>
            <a:endParaRPr lang="en-US" sz="1600" dirty="0" smtClean="0">
              <a:sym typeface="Symbol" pitchFamily="18" charset="2"/>
            </a:endParaRPr>
          </a:p>
          <a:p>
            <a:r>
              <a:rPr lang="en-US" dirty="0" smtClean="0"/>
              <a:t>Connect radiants with similar position/velocity in consecutive solar longitude intervals.</a:t>
            </a:r>
          </a:p>
          <a:p>
            <a:r>
              <a:rPr lang="en-US" dirty="0" smtClean="0"/>
              <a:t>Compute shower parameters: Radiant position, drift, velocity.</a:t>
            </a:r>
          </a:p>
          <a:p>
            <a:r>
              <a:rPr lang="en-US" dirty="0" smtClean="0"/>
              <a:t>Compare the showers against the MDC list.</a:t>
            </a:r>
            <a:endParaRPr lang="en-US" sz="2800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6147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614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24FB05B-BDB4-4BB7-A58B-F2BB38D720EF}" type="slidenum">
              <a:rPr lang="en-US" sz="1400" smtClean="0"/>
              <a:pPr/>
              <a:t>5</a:t>
            </a:fld>
            <a:r>
              <a:rPr lang="en-US" sz="1400" dirty="0" smtClean="0"/>
              <a:t>/28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Enhancements 2012/13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543925" cy="4578350"/>
          </a:xfrm>
        </p:spPr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than</a:t>
            </a:r>
            <a:r>
              <a:rPr lang="de-DE" dirty="0" smtClean="0"/>
              <a:t> a </a:t>
            </a:r>
            <a:r>
              <a:rPr lang="de-DE" dirty="0" err="1" smtClean="0"/>
              <a:t>million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r>
              <a:rPr lang="de-DE" dirty="0" smtClean="0"/>
              <a:t> </a:t>
            </a:r>
            <a:r>
              <a:rPr lang="de-DE" dirty="0" err="1" smtClean="0"/>
              <a:t>meteors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radiant</a:t>
            </a:r>
            <a:r>
              <a:rPr lang="de-DE" dirty="0" smtClean="0"/>
              <a:t> rank, i.e. </a:t>
            </a:r>
            <a:r>
              <a:rPr lang="en-US" dirty="0" smtClean="0"/>
              <a:t>at which position a radiant is located in the sorted radiant list of that sol long interval.</a:t>
            </a:r>
          </a:p>
          <a:p>
            <a:r>
              <a:rPr lang="en-US" dirty="0" smtClean="0"/>
              <a:t>Forward/backward radiant search during shower detection.</a:t>
            </a:r>
          </a:p>
          <a:p>
            <a:r>
              <a:rPr lang="en-US" dirty="0" smtClean="0"/>
              <a:t>Early publishing of unprocessed </a:t>
            </a:r>
            <a:r>
              <a:rPr lang="en-US" dirty="0" smtClean="0">
                <a:hlinkClick r:id="rId2"/>
              </a:rPr>
              <a:t>radiant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meteor shower</a:t>
            </a:r>
            <a:r>
              <a:rPr lang="en-US" dirty="0" smtClean="0"/>
              <a:t> list in the web.</a:t>
            </a:r>
          </a:p>
          <a:p>
            <a:r>
              <a:rPr lang="en-US" dirty="0" smtClean="0"/>
              <a:t>Intermediate results presented in monthly video network reports.</a:t>
            </a:r>
          </a:p>
          <a:p>
            <a:r>
              <a:rPr lang="en-US" dirty="0" smtClean="0"/>
              <a:t>In preparation of IMC 2013, bi-directional match between IMO video network meteor shower list and latest MDC list including all showers.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7171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717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1BF337-EF21-4515-BCD0-7C44B389AB84}" type="slidenum">
              <a:rPr lang="en-US" sz="1400" smtClean="0"/>
              <a:pPr/>
              <a:t>6</a:t>
            </a:fld>
            <a:r>
              <a:rPr lang="en-US" sz="1400" dirty="0" smtClean="0"/>
              <a:t>/28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Analysis Steps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578350"/>
          </a:xfrm>
        </p:spPr>
        <p:txBody>
          <a:bodyPr/>
          <a:lstStyle/>
          <a:p>
            <a:r>
              <a:rPr lang="de-DE" dirty="0" smtClean="0"/>
              <a:t>Phase 1: 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r>
              <a:rPr lang="de-DE" dirty="0" smtClean="0"/>
              <a:t> (</a:t>
            </a: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: 5° </a:t>
            </a:r>
            <a:r>
              <a:rPr lang="de-DE" dirty="0" err="1" smtClean="0"/>
              <a:t>sol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),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MDC </a:t>
            </a:r>
            <a:r>
              <a:rPr lang="de-DE" dirty="0" err="1" smtClean="0"/>
              <a:t>list</a:t>
            </a:r>
            <a:r>
              <a:rPr lang="de-DE" dirty="0" smtClean="0"/>
              <a:t>, </a:t>
            </a:r>
            <a:r>
              <a:rPr lang="de-DE" dirty="0" err="1" smtClean="0"/>
              <a:t>manual</a:t>
            </a:r>
            <a:r>
              <a:rPr lang="de-DE" dirty="0" smtClean="0"/>
              <a:t> </a:t>
            </a:r>
            <a:r>
              <a:rPr lang="de-DE" dirty="0" err="1" smtClean="0"/>
              <a:t>refinement</a:t>
            </a:r>
            <a:r>
              <a:rPr lang="de-DE" dirty="0" smtClean="0"/>
              <a:t>/</a:t>
            </a:r>
            <a:r>
              <a:rPr lang="de-DE" dirty="0" err="1" smtClean="0"/>
              <a:t>rejection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smtClean="0"/>
              <a:t>→ </a:t>
            </a:r>
            <a:r>
              <a:rPr lang="de-DE" smtClean="0"/>
              <a:t>101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  <a:p>
            <a:r>
              <a:rPr lang="de-DE" dirty="0" smtClean="0"/>
              <a:t>Phase 2: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manual</a:t>
            </a:r>
            <a:r>
              <a:rPr lang="de-DE" dirty="0" smtClean="0"/>
              <a:t> check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 „</a:t>
            </a:r>
            <a:r>
              <a:rPr lang="de-DE" dirty="0" err="1" smtClean="0"/>
              <a:t>established</a:t>
            </a:r>
            <a:r>
              <a:rPr lang="de-DE" dirty="0" smtClean="0"/>
              <a:t>“ MDC </a:t>
            </a:r>
            <a:r>
              <a:rPr lang="de-DE" dirty="0" err="1" smtClean="0"/>
              <a:t>showers</a:t>
            </a:r>
            <a:r>
              <a:rPr lang="de-DE" dirty="0" smtClean="0"/>
              <a:t> → 6 additional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  <a:p>
            <a:r>
              <a:rPr lang="de-DE" dirty="0" smtClean="0"/>
              <a:t>Phase 3: Manual check </a:t>
            </a:r>
            <a:r>
              <a:rPr lang="de-DE" dirty="0" err="1" smtClean="0"/>
              <a:t>for</a:t>
            </a:r>
            <a:r>
              <a:rPr lang="de-DE" dirty="0" smtClean="0"/>
              <a:t> all MDC „</a:t>
            </a:r>
            <a:r>
              <a:rPr lang="de-DE" dirty="0" err="1" smtClean="0"/>
              <a:t>workling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“ </a:t>
            </a:r>
            <a:r>
              <a:rPr lang="de-DE" dirty="0" err="1" smtClean="0"/>
              <a:t>showers</a:t>
            </a:r>
            <a:r>
              <a:rPr lang="de-DE" dirty="0" smtClean="0"/>
              <a:t>, </a:t>
            </a:r>
            <a:r>
              <a:rPr lang="de-DE" dirty="0" err="1" smtClean="0"/>
              <a:t>completion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, </a:t>
            </a:r>
            <a:r>
              <a:rPr lang="de-DE" dirty="0" err="1" smtClean="0"/>
              <a:t>disambiguation</a:t>
            </a:r>
            <a:r>
              <a:rPr lang="de-DE" dirty="0" smtClean="0"/>
              <a:t> → </a:t>
            </a:r>
            <a:r>
              <a:rPr lang="de-DE" dirty="0" smtClean="0"/>
              <a:t>22</a:t>
            </a:r>
            <a:r>
              <a:rPr lang="de-DE" dirty="0" smtClean="0"/>
              <a:t> </a:t>
            </a:r>
            <a:r>
              <a:rPr lang="de-DE" dirty="0" smtClean="0"/>
              <a:t>additional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  <a:p>
            <a:r>
              <a:rPr lang="de-DE" dirty="0" smtClean="0"/>
              <a:t>Phase 4: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belong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Antihelion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8195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8196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0158C3A-C21F-414C-A76B-C4E63CC36F11}" type="slidenum">
              <a:rPr lang="en-US" sz="1400" smtClean="0"/>
              <a:pPr/>
              <a:t>7</a:t>
            </a:fld>
            <a:r>
              <a:rPr lang="en-US" sz="1400" dirty="0" smtClean="0"/>
              <a:t>/28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Tools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543925" cy="4578350"/>
          </a:xfrm>
        </p:spPr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IMO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MDC </a:t>
            </a:r>
            <a:r>
              <a:rPr lang="de-DE" dirty="0" err="1" smtClean="0"/>
              <a:t>list</a:t>
            </a:r>
            <a:r>
              <a:rPr lang="de-DE" dirty="0" smtClean="0"/>
              <a:t>, a </a:t>
            </a:r>
            <a:r>
              <a:rPr lang="de-DE" dirty="0" err="1" smtClean="0"/>
              <a:t>little</a:t>
            </a:r>
            <a:r>
              <a:rPr lang="de-DE" dirty="0" smtClean="0"/>
              <a:t> „</a:t>
            </a:r>
            <a:r>
              <a:rPr lang="de-DE" dirty="0" smtClean="0">
                <a:hlinkClick r:id="rId2" action="ppaction://hlinkfile"/>
              </a:rPr>
              <a:t>Excel </a:t>
            </a:r>
            <a:r>
              <a:rPr lang="de-DE" dirty="0" err="1" smtClean="0">
                <a:hlinkClick r:id="rId2" action="ppaction://hlinkfile"/>
              </a:rPr>
              <a:t>tool</a:t>
            </a:r>
            <a:r>
              <a:rPr lang="de-DE" dirty="0" smtClean="0"/>
              <a:t>“ (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everyone</a:t>
            </a:r>
            <a:r>
              <a:rPr lang="de-DE" dirty="0" smtClean="0"/>
              <a:t>) was </a:t>
            </a:r>
            <a:r>
              <a:rPr lang="de-DE" dirty="0" err="1" smtClean="0"/>
              <a:t>created</a:t>
            </a:r>
            <a:r>
              <a:rPr lang="de-DE" dirty="0" smtClean="0"/>
              <a:t>. </a:t>
            </a:r>
          </a:p>
          <a:p>
            <a:r>
              <a:rPr lang="de-DE" dirty="0" err="1" smtClean="0"/>
              <a:t>Functions</a:t>
            </a:r>
            <a:r>
              <a:rPr lang="de-DE" dirty="0" smtClean="0"/>
              <a:t>:</a:t>
            </a:r>
          </a:p>
          <a:p>
            <a:pPr marL="647700" lvl="1"/>
            <a:r>
              <a:rPr lang="de-DE" dirty="0" smtClean="0"/>
              <a:t>Find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r>
              <a:rPr lang="de-DE" dirty="0" smtClean="0"/>
              <a:t> MDC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a </a:t>
            </a:r>
            <a:r>
              <a:rPr lang="de-DE" dirty="0" err="1" smtClean="0"/>
              <a:t>radiant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IMO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radiant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.</a:t>
            </a:r>
          </a:p>
          <a:p>
            <a:pPr marL="647700" lvl="1"/>
            <a:r>
              <a:rPr lang="de-DE" dirty="0" smtClean="0"/>
              <a:t>Find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r>
              <a:rPr lang="de-DE" dirty="0" smtClean="0"/>
              <a:t> </a:t>
            </a:r>
            <a:r>
              <a:rPr lang="de-DE" dirty="0" err="1" smtClean="0"/>
              <a:t>radiant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IMO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radiant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a MDC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.</a:t>
            </a:r>
          </a:p>
        </p:txBody>
      </p:sp>
      <p:pic>
        <p:nvPicPr>
          <p:cNvPr id="8199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775075"/>
            <a:ext cx="504983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31800" y="3933825"/>
            <a:ext cx="338455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48000" lvl="1">
              <a:defRPr/>
            </a:pPr>
            <a:r>
              <a:rPr lang="de-DE" kern="0" dirty="0" smtClean="0"/>
              <a:t>Find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best</a:t>
            </a:r>
            <a:r>
              <a:rPr lang="de-DE" kern="0" dirty="0" smtClean="0"/>
              <a:t> </a:t>
            </a:r>
            <a:r>
              <a:rPr lang="de-DE" kern="0" dirty="0" err="1" smtClean="0"/>
              <a:t>matching</a:t>
            </a:r>
            <a:r>
              <a:rPr lang="de-DE" kern="0" dirty="0" smtClean="0"/>
              <a:t> MDC </a:t>
            </a:r>
            <a:r>
              <a:rPr lang="de-DE" kern="0" dirty="0" err="1" smtClean="0"/>
              <a:t>list</a:t>
            </a:r>
            <a:r>
              <a:rPr lang="de-DE" kern="0" dirty="0" smtClean="0"/>
              <a:t> </a:t>
            </a:r>
            <a:r>
              <a:rPr lang="de-DE" kern="0" dirty="0" err="1" smtClean="0"/>
              <a:t>shower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IMO </a:t>
            </a:r>
            <a:r>
              <a:rPr lang="de-DE" kern="0" dirty="0" err="1" smtClean="0"/>
              <a:t>video</a:t>
            </a:r>
            <a:r>
              <a:rPr lang="de-DE" kern="0" dirty="0" smtClean="0"/>
              <a:t> </a:t>
            </a:r>
            <a:r>
              <a:rPr lang="de-DE" kern="0" dirty="0" err="1" smtClean="0"/>
              <a:t>network</a:t>
            </a:r>
            <a:r>
              <a:rPr lang="de-DE" kern="0" dirty="0" smtClean="0"/>
              <a:t> </a:t>
            </a:r>
            <a:r>
              <a:rPr lang="de-DE" kern="0" dirty="0" err="1" smtClean="0"/>
              <a:t>radiant</a:t>
            </a:r>
            <a:r>
              <a:rPr lang="de-DE" kern="0" dirty="0" smtClean="0"/>
              <a:t> </a:t>
            </a:r>
            <a:r>
              <a:rPr lang="de-DE" kern="0" dirty="0" err="1" smtClean="0"/>
              <a:t>given</a:t>
            </a:r>
            <a:r>
              <a:rPr lang="de-DE" kern="0" dirty="0" smtClean="0"/>
              <a:t> </a:t>
            </a:r>
            <a:r>
              <a:rPr lang="de-DE" kern="0" dirty="0" err="1" smtClean="0"/>
              <a:t>arbitrary</a:t>
            </a:r>
            <a:r>
              <a:rPr lang="de-DE" kern="0" dirty="0" smtClean="0"/>
              <a:t> </a:t>
            </a:r>
            <a:r>
              <a:rPr lang="de-DE" kern="0" dirty="0" err="1" smtClean="0"/>
              <a:t>sl</a:t>
            </a:r>
            <a:r>
              <a:rPr lang="de-DE" kern="0" dirty="0" smtClean="0"/>
              <a:t>/</a:t>
            </a:r>
            <a:r>
              <a:rPr lang="el-GR" kern="0" dirty="0" smtClean="0"/>
              <a:t>α</a:t>
            </a:r>
            <a:r>
              <a:rPr lang="de-DE" kern="0" dirty="0" smtClean="0"/>
              <a:t>/</a:t>
            </a:r>
            <a:r>
              <a:rPr lang="el-GR" kern="0" dirty="0" smtClean="0"/>
              <a:t>δ</a:t>
            </a:r>
            <a:r>
              <a:rPr lang="de-DE" kern="0" dirty="0" smtClean="0"/>
              <a:t>/</a:t>
            </a:r>
            <a:r>
              <a:rPr lang="de-DE" kern="0" dirty="0" err="1" smtClean="0"/>
              <a:t>v</a:t>
            </a:r>
            <a:r>
              <a:rPr lang="de-DE" kern="0" baseline="-25000" dirty="0" err="1" smtClean="0"/>
              <a:t>geo</a:t>
            </a:r>
            <a:r>
              <a:rPr lang="de-DE" kern="0" dirty="0" smtClean="0"/>
              <a:t> </a:t>
            </a:r>
            <a:r>
              <a:rPr lang="de-DE" kern="0" dirty="0" err="1" smtClean="0"/>
              <a:t>values</a:t>
            </a:r>
            <a:r>
              <a:rPr lang="de-DE" kern="0" dirty="0" smtClean="0"/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9219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922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ABC479-155B-4C28-A8D4-530A48EC9B27}" type="slidenum">
              <a:rPr lang="en-US" sz="1400" smtClean="0"/>
              <a:pPr/>
              <a:t>8</a:t>
            </a:fld>
            <a:r>
              <a:rPr lang="en-US" sz="1400" dirty="0" smtClean="0"/>
              <a:t>/28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Statistics</a:t>
            </a:r>
            <a:r>
              <a:rPr lang="de-DE" dirty="0" smtClean="0"/>
              <a:t> (I)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44500" y="1916113"/>
          <a:ext cx="8229602" cy="4083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174"/>
                <a:gridCol w="738081"/>
                <a:gridCol w="553561"/>
                <a:gridCol w="553561"/>
                <a:gridCol w="553561"/>
                <a:gridCol w="233726"/>
                <a:gridCol w="1599174"/>
                <a:gridCol w="738081"/>
                <a:gridCol w="553561"/>
                <a:gridCol w="553561"/>
                <a:gridCol w="553561"/>
              </a:tblGrid>
              <a:tr h="15241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 smtClean="0">
                          <a:effectLst/>
                        </a:rPr>
                        <a:t> Name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 smtClean="0">
                          <a:effectLst/>
                        </a:rPr>
                        <a:t> IMO </a:t>
                      </a:r>
                      <a:r>
                        <a:rPr lang="de-DE" sz="1000" b="1" u="none" strike="noStrike" dirty="0">
                          <a:effectLst/>
                        </a:rPr>
                        <a:t>Code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u="none" strike="noStrike" dirty="0" err="1">
                          <a:effectLst/>
                        </a:rPr>
                        <a:t>Nights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u="none" strike="noStrike" dirty="0" err="1">
                          <a:effectLst/>
                        </a:rPr>
                        <a:t>Teff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u="none" strike="noStrike" dirty="0">
                          <a:effectLst/>
                        </a:rPr>
                        <a:t>Meteors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 smtClean="0">
                          <a:effectLst/>
                        </a:rPr>
                        <a:t> Name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 smtClean="0">
                          <a:effectLst/>
                        </a:rPr>
                        <a:t> IMO </a:t>
                      </a:r>
                      <a:r>
                        <a:rPr lang="de-DE" sz="1000" b="1" u="none" strike="noStrike" dirty="0">
                          <a:effectLst/>
                        </a:rPr>
                        <a:t>Code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u="none" strike="noStrike" dirty="0" err="1">
                          <a:effectLst/>
                        </a:rPr>
                        <a:t>Nights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u="none" strike="noStrike" dirty="0" err="1">
                          <a:effectLst/>
                        </a:rPr>
                        <a:t>Teff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u="none" strike="noStrike" dirty="0">
                          <a:effectLst/>
                        </a:rPr>
                        <a:t>Meteors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Sirko </a:t>
                      </a:r>
                      <a:r>
                        <a:rPr lang="de-DE" sz="1000" u="none" strike="noStrike" dirty="0">
                          <a:effectLst/>
                        </a:rPr>
                        <a:t>Molau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MOLSI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3,138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31,410.0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185,158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Istvan </a:t>
                      </a:r>
                      <a:r>
                        <a:rPr lang="de-DE" sz="1000" u="none" strike="noStrike" dirty="0" err="1">
                          <a:effectLst/>
                        </a:rPr>
                        <a:t>Tepliczky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TEPIS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414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2,342.4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11,964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Enrico </a:t>
                      </a:r>
                      <a:r>
                        <a:rPr lang="de-DE" sz="1000" u="none" strike="noStrike" dirty="0" err="1">
                          <a:effectLst/>
                        </a:rPr>
                        <a:t>Stomeo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STOEN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1,121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15,001.5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93,548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Stephen </a:t>
                      </a:r>
                      <a:r>
                        <a:rPr lang="de-DE" sz="1000" u="none" strike="noStrike" dirty="0">
                          <a:effectLst/>
                        </a:rPr>
                        <a:t>Evans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EVAST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457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2,807.3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11,411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Javor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>
                          <a:effectLst/>
                        </a:rPr>
                        <a:t>Kac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KACJA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1,794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18,791.5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73,296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Eckehard </a:t>
                      </a:r>
                      <a:r>
                        <a:rPr lang="de-DE" sz="1000" u="none" strike="noStrike" dirty="0">
                          <a:effectLst/>
                        </a:rPr>
                        <a:t>Rothenberg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ROTEC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637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2,841.8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10,476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Jörg </a:t>
                      </a:r>
                      <a:r>
                        <a:rPr lang="de-DE" sz="1000" u="none" strike="noStrike" dirty="0">
                          <a:effectLst/>
                        </a:rPr>
                        <a:t>Strunk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STRJO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2,247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17,642.7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63,337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Steve </a:t>
                      </a:r>
                      <a:r>
                        <a:rPr lang="de-DE" sz="1000" u="none" strike="noStrike" dirty="0" err="1">
                          <a:effectLst/>
                        </a:rPr>
                        <a:t>Quirk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QUIST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341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3,041.8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10,109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Stefano </a:t>
                      </a:r>
                      <a:r>
                        <a:rPr lang="de-DE" sz="1000" u="none" strike="noStrike" dirty="0" err="1">
                          <a:effectLst/>
                        </a:rPr>
                        <a:t>Crivello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CRIST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984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9,848.1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53,594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Mike </a:t>
                      </a:r>
                      <a:r>
                        <a:rPr lang="de-DE" sz="1000" u="none" strike="noStrike" dirty="0">
                          <a:effectLst/>
                        </a:rPr>
                        <a:t>Otte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OTTMI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424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1,987.8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8,451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Rui </a:t>
                      </a:r>
                      <a:r>
                        <a:rPr lang="de-DE" sz="1000" u="none" strike="noStrike" dirty="0">
                          <a:effectLst/>
                        </a:rPr>
                        <a:t>Goncalves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GONRU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971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11,257.2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48,301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Hans </a:t>
                      </a:r>
                      <a:r>
                        <a:rPr lang="de-DE" sz="1000" u="none" strike="noStrike" dirty="0">
                          <a:effectLst/>
                        </a:rPr>
                        <a:t>Schremmer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SCHHA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576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2,018.5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7,415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Flavio </a:t>
                      </a:r>
                      <a:r>
                        <a:rPr lang="de-DE" sz="1000" u="none" strike="noStrike" dirty="0" err="1">
                          <a:effectLst/>
                        </a:rPr>
                        <a:t>Castellani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CASFL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1,476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11,953.8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38,735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Carlos </a:t>
                      </a:r>
                      <a:r>
                        <a:rPr lang="de-DE" sz="1000" u="none" strike="noStrike" dirty="0" err="1">
                          <a:effectLst/>
                        </a:rPr>
                        <a:t>Saraiva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SARAN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168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2,031.8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6,584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Robert </a:t>
                      </a:r>
                      <a:r>
                        <a:rPr lang="de-DE" sz="1000" u="none" strike="noStrike" dirty="0" err="1">
                          <a:effectLst/>
                        </a:rPr>
                        <a:t>Lunsford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LUNRO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803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5,102.1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33,229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Paolo </a:t>
                      </a:r>
                      <a:r>
                        <a:rPr lang="de-DE" sz="1000" u="none" strike="noStrike" dirty="0" err="1">
                          <a:effectLst/>
                        </a:rPr>
                        <a:t>Ochner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OCHPA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408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2,058.4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6,239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Antal </a:t>
                      </a:r>
                      <a:r>
                        <a:rPr lang="de-DE" sz="1000" u="none" strike="noStrike" dirty="0">
                          <a:effectLst/>
                        </a:rPr>
                        <a:t>Igaz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IGAAN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684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6,748.3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28,765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other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OTHER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14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91.4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6,037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Ilkka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>
                          <a:effectLst/>
                        </a:rPr>
                        <a:t>Yrjölä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YRJIL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1,299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7,050.5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26,356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Mirko </a:t>
                      </a:r>
                      <a:r>
                        <a:rPr lang="de-DE" sz="1000" u="none" strike="noStrike" dirty="0">
                          <a:effectLst/>
                        </a:rPr>
                        <a:t>Nitschke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NITMI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213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942.5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5,425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Steve </a:t>
                      </a:r>
                      <a:r>
                        <a:rPr lang="de-DE" sz="1000" u="none" strike="noStrike" dirty="0">
                          <a:effectLst/>
                        </a:rPr>
                        <a:t>Kerr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KERST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426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3,161.6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25,183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Biondani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>
                          <a:effectLst/>
                        </a:rPr>
                        <a:t>Roberto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ROBBI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294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1,583.4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5,320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Detlef </a:t>
                      </a:r>
                      <a:r>
                        <a:rPr lang="de-DE" sz="1000" u="none" strike="noStrike" dirty="0">
                          <a:effectLst/>
                        </a:rPr>
                        <a:t>Koschny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KOSDE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924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5,441.0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23,952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Rob </a:t>
                      </a:r>
                      <a:r>
                        <a:rPr lang="de-DE" sz="1000" u="none" strike="noStrike" dirty="0" err="1">
                          <a:effectLst/>
                        </a:rPr>
                        <a:t>McNaught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MCNRO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52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401.2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5,285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Bernd </a:t>
                      </a:r>
                      <a:r>
                        <a:rPr lang="de-DE" sz="1000" u="none" strike="noStrike" dirty="0">
                          <a:effectLst/>
                        </a:rPr>
                        <a:t>Brinkmann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BRIBE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1,235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6,144.8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23,627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József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>
                          <a:effectLst/>
                        </a:rPr>
                        <a:t>Morvai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MORJO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357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1,704.4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5,156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Wolfgang </a:t>
                      </a:r>
                      <a:r>
                        <a:rPr lang="de-DE" sz="1000" u="none" strike="noStrike" dirty="0">
                          <a:effectLst/>
                        </a:rPr>
                        <a:t>Hinz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HINWO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779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4,447.8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22,605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Maciej </a:t>
                      </a:r>
                      <a:r>
                        <a:rPr lang="de-DE" sz="1000" u="none" strike="noStrike" dirty="0" err="1">
                          <a:effectLst/>
                        </a:rPr>
                        <a:t>Maciejewski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MACMA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132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2,022.7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4,890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Rosta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>
                          <a:effectLst/>
                        </a:rPr>
                        <a:t>Štork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STORO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139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1,356.4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21,368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Ulrich </a:t>
                      </a:r>
                      <a:r>
                        <a:rPr lang="de-DE" sz="1000" u="none" strike="noStrike" dirty="0" err="1">
                          <a:effectLst/>
                        </a:rPr>
                        <a:t>Sperberg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SPEUL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159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1,021.6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4,339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Klaas </a:t>
                      </a:r>
                      <a:r>
                        <a:rPr lang="de-DE" sz="1000" u="none" strike="noStrike" dirty="0">
                          <a:effectLst/>
                        </a:rPr>
                        <a:t>Jobse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JOBKL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251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1,801.9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20,090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Karoly </a:t>
                      </a:r>
                      <a:r>
                        <a:rPr lang="de-DE" sz="1000" u="none" strike="noStrike" dirty="0">
                          <a:effectLst/>
                        </a:rPr>
                        <a:t>Jonas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JONKA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235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1,127.1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4,210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Maurizio </a:t>
                      </a:r>
                      <a:r>
                        <a:rPr lang="de-DE" sz="1000" u="none" strike="noStrike" dirty="0" err="1">
                          <a:effectLst/>
                        </a:rPr>
                        <a:t>Eltri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ELTMA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646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4,322.2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19,987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Leo </a:t>
                      </a:r>
                      <a:r>
                        <a:rPr lang="de-DE" sz="1000" u="none" strike="noStrike" dirty="0" err="1">
                          <a:effectLst/>
                        </a:rPr>
                        <a:t>Scarpa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SCALE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118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916.9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3,896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Carl </a:t>
                      </a:r>
                      <a:r>
                        <a:rPr lang="de-DE" sz="1000" u="none" strike="noStrike" dirty="0">
                          <a:effectLst/>
                        </a:rPr>
                        <a:t>Hergenrother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HERCA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1,102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7,432.3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19,440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Szilárd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>
                          <a:effectLst/>
                        </a:rPr>
                        <a:t>Csizmadia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CSISZ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271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1,005.5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3,591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Jürgen </a:t>
                      </a:r>
                      <a:r>
                        <a:rPr lang="de-DE" sz="1000" u="none" strike="noStrike" dirty="0" err="1">
                          <a:effectLst/>
                        </a:rPr>
                        <a:t>Rendtel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RENJU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647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3,823.4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17,223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Martin </a:t>
                      </a:r>
                      <a:r>
                        <a:rPr lang="de-DE" sz="1000" u="none" strike="noStrike" dirty="0" err="1">
                          <a:effectLst/>
                        </a:rPr>
                        <a:t>Breukers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BREMA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86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720.4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2,696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Erno </a:t>
                      </a:r>
                      <a:r>
                        <a:rPr lang="de-DE" sz="1000" u="none" strike="noStrike" dirty="0" err="1">
                          <a:effectLst/>
                        </a:rPr>
                        <a:t>Berkó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BERER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321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4,195.6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16,574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Malcolm </a:t>
                      </a:r>
                      <a:r>
                        <a:rPr lang="de-DE" sz="1000" u="none" strike="noStrike" dirty="0">
                          <a:effectLst/>
                        </a:rPr>
                        <a:t>Currie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CURMA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123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533.9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2,133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Stane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>
                          <a:effectLst/>
                        </a:rPr>
                        <a:t>Slavec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SLAST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1,278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5,948.8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16,448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Grigoris </a:t>
                      </a:r>
                      <a:r>
                        <a:rPr lang="de-DE" sz="1000" u="none" strike="noStrike" dirty="0" err="1">
                          <a:effectLst/>
                        </a:rPr>
                        <a:t>Maravelias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MARGR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36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225.0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1,783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Mihaela </a:t>
                      </a:r>
                      <a:r>
                        <a:rPr lang="de-DE" sz="1000" u="none" strike="noStrike" dirty="0" err="1">
                          <a:effectLst/>
                        </a:rPr>
                        <a:t>Triglav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TRIMI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944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4,246.4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14,735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Stefan </a:t>
                      </a:r>
                      <a:r>
                        <a:rPr lang="de-DE" sz="1000" u="none" strike="noStrike" dirty="0" err="1">
                          <a:effectLst/>
                        </a:rPr>
                        <a:t>Ueberschaer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UEBST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173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882.3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1,684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Orlando </a:t>
                      </a:r>
                      <a:r>
                        <a:rPr lang="de-DE" sz="1000" u="none" strike="noStrike" dirty="0">
                          <a:effectLst/>
                        </a:rPr>
                        <a:t>Benitez-Sanchez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BENOR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1,018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5,227.4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13,899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 smtClean="0">
                          <a:effectLst/>
                        </a:rPr>
                        <a:t>Zoltán</a:t>
                      </a:r>
                      <a:r>
                        <a:rPr lang="de-DE" sz="1000" u="none" strike="noStrike" dirty="0" smtClean="0">
                          <a:effectLst/>
                        </a:rPr>
                        <a:t> </a:t>
                      </a:r>
                      <a:r>
                        <a:rPr lang="de-DE" sz="1000" u="none" strike="noStrike" dirty="0" err="1">
                          <a:effectLst/>
                        </a:rPr>
                        <a:t>Zelko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ZELZO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>
                          <a:effectLst/>
                        </a:rPr>
                        <a:t>74</a:t>
                      </a:r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585.2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1,578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6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Mitja </a:t>
                      </a:r>
                      <a:r>
                        <a:rPr lang="de-DE" sz="1000" u="none" strike="noStrike" dirty="0" err="1">
                          <a:effectLst/>
                        </a:rPr>
                        <a:t>Govedic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GOVMI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618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3,121.5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13,718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Gregor </a:t>
                      </a:r>
                      <a:r>
                        <a:rPr lang="de-DE" sz="1000" u="none" strike="noStrike" dirty="0" err="1">
                          <a:effectLst/>
                        </a:rPr>
                        <a:t>Kladnik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KLAGR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59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316.4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1,469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08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Zsolt </a:t>
                      </a:r>
                      <a:r>
                        <a:rPr lang="de-DE" sz="1000" u="none" strike="noStrike" dirty="0" err="1">
                          <a:effectLst/>
                        </a:rPr>
                        <a:t>Perkó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PERSZ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378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2,042.0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13,243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Milos </a:t>
                      </a:r>
                      <a:r>
                        <a:rPr lang="de-DE" sz="1000" u="none" strike="noStrike" dirty="0">
                          <a:effectLst/>
                        </a:rPr>
                        <a:t>Weber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smtClean="0">
                          <a:effectLst/>
                        </a:rPr>
                        <a:t> WEBMI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>
                          <a:effectLst/>
                        </a:rPr>
                        <a:t>29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49.4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u="none" strike="noStrike" dirty="0" smtClean="0">
                          <a:effectLst/>
                        </a:rPr>
                        <a:t>1,050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543925" cy="652463"/>
          </a:xfrm>
        </p:spPr>
        <p:txBody>
          <a:bodyPr/>
          <a:lstStyle/>
          <a:p>
            <a:r>
              <a:rPr lang="de-DE" dirty="0" err="1" smtClean="0"/>
              <a:t>Observers</a:t>
            </a:r>
            <a:r>
              <a:rPr lang="de-DE" dirty="0" smtClean="0"/>
              <a:t> </a:t>
            </a:r>
            <a:r>
              <a:rPr lang="de-DE" dirty="0" err="1" smtClean="0"/>
              <a:t>contributing</a:t>
            </a:r>
            <a:r>
              <a:rPr lang="de-DE" dirty="0" smtClean="0"/>
              <a:t> &gt;1,000 </a:t>
            </a:r>
            <a:r>
              <a:rPr lang="de-DE" dirty="0" err="1" smtClean="0"/>
              <a:t>meteors</a:t>
            </a:r>
            <a:r>
              <a:rPr lang="de-DE" dirty="0" smtClean="0"/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smtClean="0"/>
              <a:t>IMC 2013</a:t>
            </a:r>
          </a:p>
        </p:txBody>
      </p:sp>
      <p:sp>
        <p:nvSpPr>
          <p:cNvPr id="1024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S. Molau: Meteor showers identified from a million video meteors</a:t>
            </a:r>
          </a:p>
        </p:txBody>
      </p:sp>
      <p:sp>
        <p:nvSpPr>
          <p:cNvPr id="1024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AB61E9-DF7B-411D-8A43-72208F5E77ED}" type="slidenum">
              <a:rPr lang="en-US" sz="1400" smtClean="0"/>
              <a:pPr/>
              <a:t>9</a:t>
            </a:fld>
            <a:r>
              <a:rPr lang="en-US" sz="1400" dirty="0" smtClean="0"/>
              <a:t>/28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Statistics</a:t>
            </a:r>
            <a:r>
              <a:rPr lang="de-DE" dirty="0" smtClean="0"/>
              <a:t> (II)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1985963"/>
          </a:xfrm>
        </p:spPr>
        <p:txBody>
          <a:bodyPr/>
          <a:lstStyle/>
          <a:p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contributes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consecutive</a:t>
            </a:r>
            <a:r>
              <a:rPr lang="de-DE" dirty="0" smtClean="0"/>
              <a:t> </a:t>
            </a:r>
            <a:r>
              <a:rPr lang="de-DE" dirty="0" err="1" smtClean="0"/>
              <a:t>intervals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Between</a:t>
            </a:r>
            <a:r>
              <a:rPr lang="de-DE" dirty="0" smtClean="0"/>
              <a:t> 1,458 </a:t>
            </a:r>
            <a:r>
              <a:rPr lang="de-DE" dirty="0" err="1" smtClean="0"/>
              <a:t>meteors</a:t>
            </a:r>
            <a:r>
              <a:rPr lang="de-DE" dirty="0" smtClean="0"/>
              <a:t> (</a:t>
            </a:r>
            <a:r>
              <a:rPr lang="de-DE" dirty="0" err="1" smtClean="0"/>
              <a:t>sol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55°) </a:t>
            </a:r>
            <a:r>
              <a:rPr lang="de-DE" dirty="0" err="1" smtClean="0"/>
              <a:t>and</a:t>
            </a:r>
            <a:r>
              <a:rPr lang="de-DE" dirty="0" smtClean="0"/>
              <a:t> 35,000 (</a:t>
            </a:r>
            <a:r>
              <a:rPr lang="de-DE" dirty="0" err="1" smtClean="0"/>
              <a:t>sol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262°) </a:t>
            </a:r>
            <a:r>
              <a:rPr lang="de-DE" dirty="0" err="1" smtClean="0"/>
              <a:t>meteors</a:t>
            </a:r>
            <a:r>
              <a:rPr lang="de-DE" dirty="0" smtClean="0"/>
              <a:t> per </a:t>
            </a:r>
            <a:r>
              <a:rPr lang="de-DE" dirty="0" err="1" smtClean="0"/>
              <a:t>interval</a:t>
            </a:r>
            <a:r>
              <a:rPr lang="de-DE" dirty="0" smtClean="0"/>
              <a:t>.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/>
        </p:nvGraphicFramePr>
        <p:xfrm>
          <a:off x="1749549" y="2924944"/>
          <a:ext cx="5334000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CCFF66"/>
      </a:dk1>
      <a:lt1>
        <a:srgbClr val="FFFFFF"/>
      </a:lt1>
      <a:dk2>
        <a:srgbClr val="CCFF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AE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2684</Words>
  <Application>Microsoft Office PowerPoint</Application>
  <PresentationFormat>Bildschirmpräsentation (4:3)</PresentationFormat>
  <Paragraphs>750</Paragraphs>
  <Slides>28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Standarddesign</vt:lpstr>
      <vt:lpstr>Meteor Showers Identified   from a Million Video Meteors</vt:lpstr>
      <vt:lpstr>Agenda</vt:lpstr>
      <vt:lpstr>History</vt:lpstr>
      <vt:lpstr>Base Procedure</vt:lpstr>
      <vt:lpstr>Enhancements 2012/13</vt:lpstr>
      <vt:lpstr>Analysis Steps</vt:lpstr>
      <vt:lpstr>Tools</vt:lpstr>
      <vt:lpstr>Statistics (I)</vt:lpstr>
      <vt:lpstr>Statistics (II)</vt:lpstr>
      <vt:lpstr>Statistics (III)</vt:lpstr>
      <vt:lpstr>Statistics (IV)</vt:lpstr>
      <vt:lpstr>Results (I)</vt:lpstr>
      <vt:lpstr>Results (II)</vt:lpstr>
      <vt:lpstr>Results (III)</vt:lpstr>
      <vt:lpstr>Results (IV)</vt:lpstr>
      <vt:lpstr>Results (V)</vt:lpstr>
      <vt:lpstr>Results (VI)</vt:lpstr>
      <vt:lpstr>Results (VII)</vt:lpstr>
      <vt:lpstr>Results (VIII)</vt:lpstr>
      <vt:lpstr>Results (IX)</vt:lpstr>
      <vt:lpstr>Results (X)</vt:lpstr>
      <vt:lpstr>Results (XI)</vt:lpstr>
      <vt:lpstr>Results (XII)</vt:lpstr>
      <vt:lpstr>Results (XIII)</vt:lpstr>
      <vt:lpstr>Results (XIV)</vt:lpstr>
      <vt:lpstr>Results (XV)</vt:lpstr>
      <vt:lpstr>Conclusions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AKM Video Meteor Network</dc:title>
  <dc:creator>Sirko Molau</dc:creator>
  <cp:lastModifiedBy>Sirko Molau</cp:lastModifiedBy>
  <cp:revision>394</cp:revision>
  <cp:lastPrinted>2013-08-13T01:14:48Z</cp:lastPrinted>
  <dcterms:created xsi:type="dcterms:W3CDTF">2001-07-23T19:58:44Z</dcterms:created>
  <dcterms:modified xsi:type="dcterms:W3CDTF">2013-08-25T22:50:25Z</dcterms:modified>
</cp:coreProperties>
</file>